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3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4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5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6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7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8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9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1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5" r:id="rId13"/>
    <p:sldId id="268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ome" initials="h" lastIdx="1" clrIdx="0">
    <p:extLst>
      <p:ext uri="{19B8F6BF-5375-455C-9EA6-DF929625EA0E}">
        <p15:presenceInfo xmlns:p15="http://schemas.microsoft.com/office/powerpoint/2012/main" userId="home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4" d="100"/>
          <a:sy n="74" d="100"/>
        </p:scale>
        <p:origin x="55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11-04T20:23:18.214" idx="1">
    <p:pos x="1" y="19"/>
    <p:text/>
    <p:extLst>
      <p:ext uri="{C676402C-5697-4E1C-873F-D02D1690AC5C}">
        <p15:threadingInfo xmlns:p15="http://schemas.microsoft.com/office/powerpoint/2012/main" timeZoneBias="-180"/>
      </p:ext>
    </p:extLst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36DAC64-539E-40AA-9FA8-6E35F49E1A55}" type="doc">
      <dgm:prSet loTypeId="urn:microsoft.com/office/officeart/2005/8/layout/h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1328C8ED-3753-4D64-95CC-22C296E1C235}">
      <dgm:prSet custT="1"/>
      <dgm:spPr/>
      <dgm:t>
        <a:bodyPr/>
        <a:lstStyle/>
        <a:p>
          <a:pPr rtl="0"/>
          <a:r>
            <a:rPr lang="ru-RU" sz="4000" dirty="0" smtClean="0"/>
            <a:t>МБДОУ  детский сад №26</a:t>
          </a:r>
          <a:endParaRPr lang="ru-RU" sz="4000" dirty="0"/>
        </a:p>
      </dgm:t>
    </dgm:pt>
    <dgm:pt modelId="{0C1204E6-53FB-49E9-94BA-3FDF284D8FF3}" type="parTrans" cxnId="{8FBCF6F5-DA9A-46BC-B2C8-458CE55CFDA4}">
      <dgm:prSet/>
      <dgm:spPr/>
      <dgm:t>
        <a:bodyPr/>
        <a:lstStyle/>
        <a:p>
          <a:endParaRPr lang="ru-RU"/>
        </a:p>
      </dgm:t>
    </dgm:pt>
    <dgm:pt modelId="{F4CEFA27-EBA9-40BD-A1E2-01AC6DEAA419}" type="sibTrans" cxnId="{8FBCF6F5-DA9A-46BC-B2C8-458CE55CFDA4}">
      <dgm:prSet/>
      <dgm:spPr/>
      <dgm:t>
        <a:bodyPr/>
        <a:lstStyle/>
        <a:p>
          <a:endParaRPr lang="ru-RU"/>
        </a:p>
      </dgm:t>
    </dgm:pt>
    <dgm:pt modelId="{A19DF7C4-03CD-49D1-BA5A-3CDEC4898A05}">
      <dgm:prSet/>
      <dgm:spPr/>
      <dgm:t>
        <a:bodyPr/>
        <a:lstStyle/>
        <a:p>
          <a:r>
            <a:rPr lang="ru-RU" dirty="0" smtClean="0"/>
            <a:t>Воспитание основ патриотизма в дошкольном возрасте средствами знакомства с народной культурой</a:t>
          </a:r>
          <a:endParaRPr lang="ru-RU" dirty="0"/>
        </a:p>
      </dgm:t>
    </dgm:pt>
    <dgm:pt modelId="{7542452C-6904-49C5-8A52-111F50BC6388}" type="parTrans" cxnId="{5D46E9EE-1A52-4D51-B5AD-94FBE0BAA379}">
      <dgm:prSet/>
      <dgm:spPr/>
      <dgm:t>
        <a:bodyPr/>
        <a:lstStyle/>
        <a:p>
          <a:endParaRPr lang="ru-RU"/>
        </a:p>
      </dgm:t>
    </dgm:pt>
    <dgm:pt modelId="{7D9E7046-0282-4DD6-9600-749517137E6B}" type="sibTrans" cxnId="{5D46E9EE-1A52-4D51-B5AD-94FBE0BAA379}">
      <dgm:prSet/>
      <dgm:spPr/>
      <dgm:t>
        <a:bodyPr/>
        <a:lstStyle/>
        <a:p>
          <a:endParaRPr lang="ru-RU"/>
        </a:p>
      </dgm:t>
    </dgm:pt>
    <dgm:pt modelId="{C461B42B-2025-4198-BF6A-57343F80F47F}" type="pres">
      <dgm:prSet presAssocID="{A36DAC64-539E-40AA-9FA8-6E35F49E1A5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7E2EB01-74BB-426A-AE53-2738AB5B69F0}" type="pres">
      <dgm:prSet presAssocID="{1328C8ED-3753-4D64-95CC-22C296E1C235}" presName="composite" presStyleCnt="0"/>
      <dgm:spPr/>
    </dgm:pt>
    <dgm:pt modelId="{D777431A-49C8-49C8-8AC4-AC01B734ECBD}" type="pres">
      <dgm:prSet presAssocID="{1328C8ED-3753-4D64-95CC-22C296E1C235}" presName="parTx" presStyleLbl="alignNode1" presStyleIdx="0" presStyleCnt="1" custLinFactNeighborX="-12270" custLinFactNeighborY="-216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CD4051-AA07-4496-93FE-714B68731E21}" type="pres">
      <dgm:prSet presAssocID="{1328C8ED-3753-4D64-95CC-22C296E1C235}" presName="desTx" presStyleLbl="alignAccFollowNode1" presStyleIdx="0" presStyleCnt="1" custLinFactNeighborY="17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D46E9EE-1A52-4D51-B5AD-94FBE0BAA379}" srcId="{1328C8ED-3753-4D64-95CC-22C296E1C235}" destId="{A19DF7C4-03CD-49D1-BA5A-3CDEC4898A05}" srcOrd="0" destOrd="0" parTransId="{7542452C-6904-49C5-8A52-111F50BC6388}" sibTransId="{7D9E7046-0282-4DD6-9600-749517137E6B}"/>
    <dgm:cxn modelId="{EEB8CE5D-C0C3-4AD9-AC27-8E3431945A2D}" type="presOf" srcId="{A36DAC64-539E-40AA-9FA8-6E35F49E1A55}" destId="{C461B42B-2025-4198-BF6A-57343F80F47F}" srcOrd="0" destOrd="0" presId="urn:microsoft.com/office/officeart/2005/8/layout/hList1"/>
    <dgm:cxn modelId="{8FBCF6F5-DA9A-46BC-B2C8-458CE55CFDA4}" srcId="{A36DAC64-539E-40AA-9FA8-6E35F49E1A55}" destId="{1328C8ED-3753-4D64-95CC-22C296E1C235}" srcOrd="0" destOrd="0" parTransId="{0C1204E6-53FB-49E9-94BA-3FDF284D8FF3}" sibTransId="{F4CEFA27-EBA9-40BD-A1E2-01AC6DEAA419}"/>
    <dgm:cxn modelId="{3D62D8C9-096C-4ACF-84AE-FF92AD7912E3}" type="presOf" srcId="{A19DF7C4-03CD-49D1-BA5A-3CDEC4898A05}" destId="{31CD4051-AA07-4496-93FE-714B68731E21}" srcOrd="0" destOrd="0" presId="urn:microsoft.com/office/officeart/2005/8/layout/hList1"/>
    <dgm:cxn modelId="{4339D4B5-3A97-41F4-8EFF-406EE04FEEF1}" type="presOf" srcId="{1328C8ED-3753-4D64-95CC-22C296E1C235}" destId="{D777431A-49C8-49C8-8AC4-AC01B734ECBD}" srcOrd="0" destOrd="0" presId="urn:microsoft.com/office/officeart/2005/8/layout/hList1"/>
    <dgm:cxn modelId="{5C4FF6A9-5886-4C81-BDA3-DAC905319DD6}" type="presParOf" srcId="{C461B42B-2025-4198-BF6A-57343F80F47F}" destId="{27E2EB01-74BB-426A-AE53-2738AB5B69F0}" srcOrd="0" destOrd="0" presId="urn:microsoft.com/office/officeart/2005/8/layout/hList1"/>
    <dgm:cxn modelId="{8F1EE487-B867-4721-AC89-D03D12654D26}" type="presParOf" srcId="{27E2EB01-74BB-426A-AE53-2738AB5B69F0}" destId="{D777431A-49C8-49C8-8AC4-AC01B734ECBD}" srcOrd="0" destOrd="0" presId="urn:microsoft.com/office/officeart/2005/8/layout/hList1"/>
    <dgm:cxn modelId="{FD6AFBBD-9B02-458E-B927-A5CC4F81E36B}" type="presParOf" srcId="{27E2EB01-74BB-426A-AE53-2738AB5B69F0}" destId="{31CD4051-AA07-4496-93FE-714B68731E21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B51FB8A4-93DB-4CFB-9A22-613FE3780B0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1C61C4D-D070-403A-9EF3-939EBF69E52E}">
      <dgm:prSet custT="1"/>
      <dgm:spPr/>
      <dgm:t>
        <a:bodyPr/>
        <a:lstStyle/>
        <a:p>
          <a:pPr rtl="0"/>
          <a:endParaRPr lang="ru-RU" sz="3200" dirty="0"/>
        </a:p>
      </dgm:t>
    </dgm:pt>
    <dgm:pt modelId="{0F0FEAA1-2644-483B-8298-8B4970F5A160}" type="parTrans" cxnId="{C820BA39-9166-42B6-8FCF-2766E0721B56}">
      <dgm:prSet/>
      <dgm:spPr/>
      <dgm:t>
        <a:bodyPr/>
        <a:lstStyle/>
        <a:p>
          <a:endParaRPr lang="ru-RU"/>
        </a:p>
      </dgm:t>
    </dgm:pt>
    <dgm:pt modelId="{6AD8AFDC-4B73-4454-9778-D559A15C2FEE}" type="sibTrans" cxnId="{C820BA39-9166-42B6-8FCF-2766E0721B56}">
      <dgm:prSet/>
      <dgm:spPr/>
      <dgm:t>
        <a:bodyPr/>
        <a:lstStyle/>
        <a:p>
          <a:endParaRPr lang="ru-RU"/>
        </a:p>
      </dgm:t>
    </dgm:pt>
    <dgm:pt modelId="{DC38015F-0ABA-44FA-A107-41E0E81A8F01}" type="pres">
      <dgm:prSet presAssocID="{B51FB8A4-93DB-4CFB-9A22-613FE3780B0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002907F-F7EB-483C-8D7B-B33FC33E7A88}" type="pres">
      <dgm:prSet presAssocID="{31C61C4D-D070-403A-9EF3-939EBF69E52E}" presName="parentText" presStyleLbl="node1" presStyleIdx="0" presStyleCnt="1" custScaleY="105900" custLinFactNeighborX="19672" custLinFactNeighborY="-886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820BA39-9166-42B6-8FCF-2766E0721B56}" srcId="{B51FB8A4-93DB-4CFB-9A22-613FE3780B01}" destId="{31C61C4D-D070-403A-9EF3-939EBF69E52E}" srcOrd="0" destOrd="0" parTransId="{0F0FEAA1-2644-483B-8298-8B4970F5A160}" sibTransId="{6AD8AFDC-4B73-4454-9778-D559A15C2FEE}"/>
    <dgm:cxn modelId="{AFAC9750-4795-40DE-AE0B-ECB5DEB3E2FF}" type="presOf" srcId="{B51FB8A4-93DB-4CFB-9A22-613FE3780B01}" destId="{DC38015F-0ABA-44FA-A107-41E0E81A8F01}" srcOrd="0" destOrd="0" presId="urn:microsoft.com/office/officeart/2005/8/layout/vList2"/>
    <dgm:cxn modelId="{2BA44939-715E-4AFF-B3E8-C6F84325913F}" type="presOf" srcId="{31C61C4D-D070-403A-9EF3-939EBF69E52E}" destId="{3002907F-F7EB-483C-8D7B-B33FC33E7A88}" srcOrd="0" destOrd="0" presId="urn:microsoft.com/office/officeart/2005/8/layout/vList2"/>
    <dgm:cxn modelId="{10872DD4-9722-4A0C-BFB4-AEA0DF9C3920}" type="presParOf" srcId="{DC38015F-0ABA-44FA-A107-41E0E81A8F01}" destId="{3002907F-F7EB-483C-8D7B-B33FC33E7A8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5B48E884-E7AD-4012-B99A-953E06EDFC9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D834A32-2865-406A-B2AB-AF9C29B0B67A}" type="pres">
      <dgm:prSet presAssocID="{5B48E884-E7AD-4012-B99A-953E06EDFC9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1E67AA75-C613-4C7D-8CDE-40BB9F9379A6}" type="presOf" srcId="{5B48E884-E7AD-4012-B99A-953E06EDFC93}" destId="{DD834A32-2865-406A-B2AB-AF9C29B0B67A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D9D31DC-9D3B-43A5-B92A-DC9FEE1618FE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0803E95-F218-454F-9CCD-F5DF1B3774CE}">
      <dgm:prSet custT="1"/>
      <dgm:spPr/>
      <dgm:t>
        <a:bodyPr/>
        <a:lstStyle/>
        <a:p>
          <a:pPr rtl="0"/>
          <a:r>
            <a:rPr lang="ru-RU" sz="2800" dirty="0" smtClean="0">
              <a:solidFill>
                <a:srgbClr val="C00000"/>
              </a:solidFill>
            </a:rPr>
            <a:t>Составитель: музыкальный руководитель  Богданова Ольга Юрьевна</a:t>
          </a:r>
          <a:endParaRPr lang="ru-RU" sz="2800" dirty="0">
            <a:solidFill>
              <a:srgbClr val="C00000"/>
            </a:solidFill>
          </a:endParaRPr>
        </a:p>
      </dgm:t>
    </dgm:pt>
    <dgm:pt modelId="{679D3E9B-FF6D-4750-B2AB-2688D2EC1181}" type="parTrans" cxnId="{E481087F-9F68-4EA4-97C8-4C6B3FAAE4A9}">
      <dgm:prSet/>
      <dgm:spPr/>
      <dgm:t>
        <a:bodyPr/>
        <a:lstStyle/>
        <a:p>
          <a:endParaRPr lang="ru-RU"/>
        </a:p>
      </dgm:t>
    </dgm:pt>
    <dgm:pt modelId="{254283E7-E455-4589-8C95-123F0BA4ACD5}" type="sibTrans" cxnId="{E481087F-9F68-4EA4-97C8-4C6B3FAAE4A9}">
      <dgm:prSet/>
      <dgm:spPr/>
      <dgm:t>
        <a:bodyPr/>
        <a:lstStyle/>
        <a:p>
          <a:endParaRPr lang="ru-RU"/>
        </a:p>
      </dgm:t>
    </dgm:pt>
    <dgm:pt modelId="{E1AF62D3-8387-47BA-9EE5-5E98CAF58CD2}" type="pres">
      <dgm:prSet presAssocID="{2D9D31DC-9D3B-43A5-B92A-DC9FEE1618F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8F2ED4C-4DD6-4C7B-9516-8CD9F855CA31}" type="pres">
      <dgm:prSet presAssocID="{B0803E95-F218-454F-9CCD-F5DF1B3774CE}" presName="parentText" presStyleLbl="node1" presStyleIdx="0" presStyleCnt="1" custLinFactY="-96291" custLinFactNeighborX="3317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1F697DE-EE0D-451C-9162-1C0C4B1B48EB}" type="presOf" srcId="{B0803E95-F218-454F-9CCD-F5DF1B3774CE}" destId="{38F2ED4C-4DD6-4C7B-9516-8CD9F855CA31}" srcOrd="0" destOrd="0" presId="urn:microsoft.com/office/officeart/2005/8/layout/vList2"/>
    <dgm:cxn modelId="{E481087F-9F68-4EA4-97C8-4C6B3FAAE4A9}" srcId="{2D9D31DC-9D3B-43A5-B92A-DC9FEE1618FE}" destId="{B0803E95-F218-454F-9CCD-F5DF1B3774CE}" srcOrd="0" destOrd="0" parTransId="{679D3E9B-FF6D-4750-B2AB-2688D2EC1181}" sibTransId="{254283E7-E455-4589-8C95-123F0BA4ACD5}"/>
    <dgm:cxn modelId="{39DF6055-F758-4ADD-88D0-F7BA85D7B86A}" type="presOf" srcId="{2D9D31DC-9D3B-43A5-B92A-DC9FEE1618FE}" destId="{E1AF62D3-8387-47BA-9EE5-5E98CAF58CD2}" srcOrd="0" destOrd="0" presId="urn:microsoft.com/office/officeart/2005/8/layout/vList2"/>
    <dgm:cxn modelId="{DE906DAB-BC83-44E6-A2A1-B3C6EE43AECC}" type="presParOf" srcId="{E1AF62D3-8387-47BA-9EE5-5E98CAF58CD2}" destId="{38F2ED4C-4DD6-4C7B-9516-8CD9F855CA3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69953AE-6A64-4C2A-931F-4F247A7064C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2E6A02F-B3EE-40F7-BEF9-DEA312B1152B}">
      <dgm:prSet/>
      <dgm:spPr/>
      <dgm:t>
        <a:bodyPr/>
        <a:lstStyle/>
        <a:p>
          <a:pPr rtl="0"/>
          <a:endParaRPr lang="ru-RU" dirty="0"/>
        </a:p>
      </dgm:t>
    </dgm:pt>
    <dgm:pt modelId="{32C47A06-97E1-4CDC-BFF9-70287738CE63}" type="parTrans" cxnId="{7F0593A0-BCD5-4F15-8D9B-5E6029AA094F}">
      <dgm:prSet/>
      <dgm:spPr/>
      <dgm:t>
        <a:bodyPr/>
        <a:lstStyle/>
        <a:p>
          <a:endParaRPr lang="ru-RU"/>
        </a:p>
      </dgm:t>
    </dgm:pt>
    <dgm:pt modelId="{B5B516FF-F3E5-427F-B858-765EB73FAFC0}" type="sibTrans" cxnId="{7F0593A0-BCD5-4F15-8D9B-5E6029AA094F}">
      <dgm:prSet/>
      <dgm:spPr/>
      <dgm:t>
        <a:bodyPr/>
        <a:lstStyle/>
        <a:p>
          <a:endParaRPr lang="ru-RU"/>
        </a:p>
      </dgm:t>
    </dgm:pt>
    <dgm:pt modelId="{6CACB986-D417-4D79-822F-89EDAB4DDB7B}" type="pres">
      <dgm:prSet presAssocID="{E69953AE-6A64-4C2A-931F-4F247A7064C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BDE06CD-73DD-49CA-A1B8-B4ADD83B9149}" type="pres">
      <dgm:prSet presAssocID="{12E6A02F-B3EE-40F7-BEF9-DEA312B1152B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047D863-37B0-4272-9D4D-8AE22D7BF03C}" type="presOf" srcId="{12E6A02F-B3EE-40F7-BEF9-DEA312B1152B}" destId="{2BDE06CD-73DD-49CA-A1B8-B4ADD83B9149}" srcOrd="0" destOrd="0" presId="urn:microsoft.com/office/officeart/2005/8/layout/vList2"/>
    <dgm:cxn modelId="{D64C3C05-ACDE-4CE9-931E-E7AD08797168}" type="presOf" srcId="{E69953AE-6A64-4C2A-931F-4F247A7064CA}" destId="{6CACB986-D417-4D79-822F-89EDAB4DDB7B}" srcOrd="0" destOrd="0" presId="urn:microsoft.com/office/officeart/2005/8/layout/vList2"/>
    <dgm:cxn modelId="{7F0593A0-BCD5-4F15-8D9B-5E6029AA094F}" srcId="{E69953AE-6A64-4C2A-931F-4F247A7064CA}" destId="{12E6A02F-B3EE-40F7-BEF9-DEA312B1152B}" srcOrd="0" destOrd="0" parTransId="{32C47A06-97E1-4CDC-BFF9-70287738CE63}" sibTransId="{B5B516FF-F3E5-427F-B858-765EB73FAFC0}"/>
    <dgm:cxn modelId="{843648F1-CE6A-40C6-A831-2AF9F5C5C7E1}" type="presParOf" srcId="{6CACB986-D417-4D79-822F-89EDAB4DDB7B}" destId="{2BDE06CD-73DD-49CA-A1B8-B4ADD83B914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1DF564A-F710-4B6B-870F-F8672716AB40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1E82A06-9DDD-431A-A25F-46566483505F}">
      <dgm:prSet/>
      <dgm:spPr/>
      <dgm:t>
        <a:bodyPr/>
        <a:lstStyle/>
        <a:p>
          <a:pPr rtl="0"/>
          <a:endParaRPr lang="ru-RU" dirty="0"/>
        </a:p>
      </dgm:t>
    </dgm:pt>
    <dgm:pt modelId="{5B4E02D1-CAEB-4B60-989F-095EDE89A8D8}" type="parTrans" cxnId="{EF71265D-5CED-4F75-99D5-499A74A7EADB}">
      <dgm:prSet/>
      <dgm:spPr/>
      <dgm:t>
        <a:bodyPr/>
        <a:lstStyle/>
        <a:p>
          <a:endParaRPr lang="ru-RU"/>
        </a:p>
      </dgm:t>
    </dgm:pt>
    <dgm:pt modelId="{24F3C755-C200-4FEB-AF5D-BDADB0E21315}" type="sibTrans" cxnId="{EF71265D-5CED-4F75-99D5-499A74A7EADB}">
      <dgm:prSet/>
      <dgm:spPr/>
      <dgm:t>
        <a:bodyPr/>
        <a:lstStyle/>
        <a:p>
          <a:endParaRPr lang="ru-RU"/>
        </a:p>
      </dgm:t>
    </dgm:pt>
    <dgm:pt modelId="{686D3DF7-1622-4474-9318-02D1BF651E96}" type="pres">
      <dgm:prSet presAssocID="{F1DF564A-F710-4B6B-870F-F8672716AB4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157387C-8E94-4508-B3CD-565C9A092BCE}" type="pres">
      <dgm:prSet presAssocID="{F1E82A06-9DDD-431A-A25F-46566483505F}" presName="parentText" presStyleLbl="node1" presStyleIdx="0" presStyleCnt="1" custLinFactNeighborX="-36045" custLinFactNeighborY="-8054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F71265D-5CED-4F75-99D5-499A74A7EADB}" srcId="{F1DF564A-F710-4B6B-870F-F8672716AB40}" destId="{F1E82A06-9DDD-431A-A25F-46566483505F}" srcOrd="0" destOrd="0" parTransId="{5B4E02D1-CAEB-4B60-989F-095EDE89A8D8}" sibTransId="{24F3C755-C200-4FEB-AF5D-BDADB0E21315}"/>
    <dgm:cxn modelId="{50F2DE63-828C-400E-A063-B5A61E160737}" type="presOf" srcId="{F1E82A06-9DDD-431A-A25F-46566483505F}" destId="{8157387C-8E94-4508-B3CD-565C9A092BCE}" srcOrd="0" destOrd="0" presId="urn:microsoft.com/office/officeart/2005/8/layout/vList2"/>
    <dgm:cxn modelId="{F3EB5F36-FDC8-4A1A-9F0C-A840E8DAB83D}" type="presOf" srcId="{F1DF564A-F710-4B6B-870F-F8672716AB40}" destId="{686D3DF7-1622-4474-9318-02D1BF651E96}" srcOrd="0" destOrd="0" presId="urn:microsoft.com/office/officeart/2005/8/layout/vList2"/>
    <dgm:cxn modelId="{3A84E181-505C-40DE-8DF4-39474D667504}" type="presParOf" srcId="{686D3DF7-1622-4474-9318-02D1BF651E96}" destId="{8157387C-8E94-4508-B3CD-565C9A092BC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92A7D44-6EA9-4E08-9565-0D9BB405AF6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A767CF2-5D80-4B1B-A370-443D82324AE1}">
      <dgm:prSet custT="1"/>
      <dgm:spPr/>
      <dgm:t>
        <a:bodyPr/>
        <a:lstStyle/>
        <a:p>
          <a:pPr rtl="0"/>
          <a:endParaRPr lang="ru-RU" sz="3600" dirty="0"/>
        </a:p>
      </dgm:t>
    </dgm:pt>
    <dgm:pt modelId="{071BEFE6-F82B-48A6-A2AF-402F7B765FAC}" type="parTrans" cxnId="{47A72015-84BC-4754-BA9E-D0D95A4FD67E}">
      <dgm:prSet/>
      <dgm:spPr/>
      <dgm:t>
        <a:bodyPr/>
        <a:lstStyle/>
        <a:p>
          <a:endParaRPr lang="ru-RU"/>
        </a:p>
      </dgm:t>
    </dgm:pt>
    <dgm:pt modelId="{E7F81FB2-CD63-4146-BC2B-B4D12A926BE9}" type="sibTrans" cxnId="{47A72015-84BC-4754-BA9E-D0D95A4FD67E}">
      <dgm:prSet/>
      <dgm:spPr/>
      <dgm:t>
        <a:bodyPr/>
        <a:lstStyle/>
        <a:p>
          <a:endParaRPr lang="ru-RU"/>
        </a:p>
      </dgm:t>
    </dgm:pt>
    <dgm:pt modelId="{E1D7D7CA-0C96-4A13-827F-5ECCA0BF881F}" type="pres">
      <dgm:prSet presAssocID="{692A7D44-6EA9-4E08-9565-0D9BB405AF6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8D334E7-4F6A-4D28-B02B-44DD67DB3A2B}" type="pres">
      <dgm:prSet presAssocID="{0A767CF2-5D80-4B1B-A370-443D82324AE1}" presName="parentText" presStyleLbl="node1" presStyleIdx="0" presStyleCnt="1" custLinFactNeighborX="719" custLinFactNeighborY="-1451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7A72015-84BC-4754-BA9E-D0D95A4FD67E}" srcId="{692A7D44-6EA9-4E08-9565-0D9BB405AF63}" destId="{0A767CF2-5D80-4B1B-A370-443D82324AE1}" srcOrd="0" destOrd="0" parTransId="{071BEFE6-F82B-48A6-A2AF-402F7B765FAC}" sibTransId="{E7F81FB2-CD63-4146-BC2B-B4D12A926BE9}"/>
    <dgm:cxn modelId="{25B243F6-7D16-4150-AD55-925BD134DBE8}" type="presOf" srcId="{0A767CF2-5D80-4B1B-A370-443D82324AE1}" destId="{78D334E7-4F6A-4D28-B02B-44DD67DB3A2B}" srcOrd="0" destOrd="0" presId="urn:microsoft.com/office/officeart/2005/8/layout/vList2"/>
    <dgm:cxn modelId="{289285E3-5272-4837-85AB-82EAB0693831}" type="presOf" srcId="{692A7D44-6EA9-4E08-9565-0D9BB405AF63}" destId="{E1D7D7CA-0C96-4A13-827F-5ECCA0BF881F}" srcOrd="0" destOrd="0" presId="urn:microsoft.com/office/officeart/2005/8/layout/vList2"/>
    <dgm:cxn modelId="{36212694-B88D-48E4-920E-D29B72A870B2}" type="presParOf" srcId="{E1D7D7CA-0C96-4A13-827F-5ECCA0BF881F}" destId="{78D334E7-4F6A-4D28-B02B-44DD67DB3A2B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46C7A21-74B4-4BF6-B0D7-7B768B21342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D1FCEE0-A35D-4703-BC48-645EC3071B3C}" type="pres">
      <dgm:prSet presAssocID="{E46C7A21-74B4-4BF6-B0D7-7B768B21342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F16701E5-7174-422C-ABC1-1A08886C10C8}" type="presOf" srcId="{E46C7A21-74B4-4BF6-B0D7-7B768B213425}" destId="{4D1FCEE0-A35D-4703-BC48-645EC3071B3C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DF4E4B5D-86E0-4CE2-AD77-83A230A8A298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E87D9D1-D852-47E9-B27E-98DBD8A0AE3A}">
      <dgm:prSet custT="1"/>
      <dgm:spPr/>
      <dgm:t>
        <a:bodyPr/>
        <a:lstStyle/>
        <a:p>
          <a:pPr rtl="0"/>
          <a:endParaRPr lang="ru-RU" sz="3600" dirty="0"/>
        </a:p>
      </dgm:t>
    </dgm:pt>
    <dgm:pt modelId="{91C196BB-F2E5-4887-9D2D-7C85F880B069}" type="parTrans" cxnId="{26F2F3F8-4FB8-4B96-A17B-60F64210F0C3}">
      <dgm:prSet/>
      <dgm:spPr/>
      <dgm:t>
        <a:bodyPr/>
        <a:lstStyle/>
        <a:p>
          <a:endParaRPr lang="ru-RU"/>
        </a:p>
      </dgm:t>
    </dgm:pt>
    <dgm:pt modelId="{FC114BBB-2743-40B5-A71F-2036644F3C17}" type="sibTrans" cxnId="{26F2F3F8-4FB8-4B96-A17B-60F64210F0C3}">
      <dgm:prSet/>
      <dgm:spPr/>
      <dgm:t>
        <a:bodyPr/>
        <a:lstStyle/>
        <a:p>
          <a:endParaRPr lang="ru-RU"/>
        </a:p>
      </dgm:t>
    </dgm:pt>
    <dgm:pt modelId="{E70095AE-31C7-4C2A-A2A1-B962F3285132}" type="pres">
      <dgm:prSet presAssocID="{DF4E4B5D-86E0-4CE2-AD77-83A230A8A29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3ABE3B8-0D99-45C8-B8FE-6DD11178E19E}" type="pres">
      <dgm:prSet presAssocID="{5E87D9D1-D852-47E9-B27E-98DBD8A0AE3A}" presName="parentText" presStyleLbl="node1" presStyleIdx="0" presStyleCnt="1" custAng="0" custScaleY="104639" custLinFactNeighborX="2869" custLinFactNeighborY="-1944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2E3DA2A-DD1D-4C7E-9ED6-9B0148644D02}" type="presOf" srcId="{5E87D9D1-D852-47E9-B27E-98DBD8A0AE3A}" destId="{83ABE3B8-0D99-45C8-B8FE-6DD11178E19E}" srcOrd="0" destOrd="0" presId="urn:microsoft.com/office/officeart/2005/8/layout/vList2"/>
    <dgm:cxn modelId="{26F2F3F8-4FB8-4B96-A17B-60F64210F0C3}" srcId="{DF4E4B5D-86E0-4CE2-AD77-83A230A8A298}" destId="{5E87D9D1-D852-47E9-B27E-98DBD8A0AE3A}" srcOrd="0" destOrd="0" parTransId="{91C196BB-F2E5-4887-9D2D-7C85F880B069}" sibTransId="{FC114BBB-2743-40B5-A71F-2036644F3C17}"/>
    <dgm:cxn modelId="{CBCD77A3-B24B-49C3-9D7F-462E5E032D48}" type="presOf" srcId="{DF4E4B5D-86E0-4CE2-AD77-83A230A8A298}" destId="{E70095AE-31C7-4C2A-A2A1-B962F3285132}" srcOrd="0" destOrd="0" presId="urn:microsoft.com/office/officeart/2005/8/layout/vList2"/>
    <dgm:cxn modelId="{D3A60EEE-056A-4ECA-8E79-E8B68F411DF9}" type="presParOf" srcId="{E70095AE-31C7-4C2A-A2A1-B962F3285132}" destId="{83ABE3B8-0D99-45C8-B8FE-6DD11178E19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45A6688D-6CF5-4DAE-A55A-B46A40FE103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D98CD80-94E8-4931-84D5-BE90EAD0F3D7}">
      <dgm:prSet/>
      <dgm:spPr/>
      <dgm:t>
        <a:bodyPr/>
        <a:lstStyle/>
        <a:p>
          <a:pPr rtl="0"/>
          <a:endParaRPr lang="ru-RU" dirty="0"/>
        </a:p>
      </dgm:t>
    </dgm:pt>
    <dgm:pt modelId="{56FBF542-661B-4C4A-9E1E-698B774836D1}" type="parTrans" cxnId="{D3532C30-49CE-4F1F-B685-B3EE5485B81B}">
      <dgm:prSet/>
      <dgm:spPr/>
      <dgm:t>
        <a:bodyPr/>
        <a:lstStyle/>
        <a:p>
          <a:endParaRPr lang="ru-RU"/>
        </a:p>
      </dgm:t>
    </dgm:pt>
    <dgm:pt modelId="{FD1377D9-86F0-46C1-AD3B-4A4AEA1FD092}" type="sibTrans" cxnId="{D3532C30-49CE-4F1F-B685-B3EE5485B81B}">
      <dgm:prSet/>
      <dgm:spPr/>
      <dgm:t>
        <a:bodyPr/>
        <a:lstStyle/>
        <a:p>
          <a:endParaRPr lang="ru-RU"/>
        </a:p>
      </dgm:t>
    </dgm:pt>
    <dgm:pt modelId="{88A69EA3-8A09-4271-A830-1FD1BC6DA3AD}" type="pres">
      <dgm:prSet presAssocID="{45A6688D-6CF5-4DAE-A55A-B46A40FE103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723AA3A-2A52-45E9-AA6E-DB1829AC443D}" type="pres">
      <dgm:prSet presAssocID="{DD98CD80-94E8-4931-84D5-BE90EAD0F3D7}" presName="parentText" presStyleLbl="node1" presStyleIdx="0" presStyleCnt="1" custScaleY="107810" custLinFactNeighborX="17746" custLinFactNeighborY="-124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D724DF1-C8E6-4576-A1B4-3FFE026E939D}" type="presOf" srcId="{DD98CD80-94E8-4931-84D5-BE90EAD0F3D7}" destId="{1723AA3A-2A52-45E9-AA6E-DB1829AC443D}" srcOrd="0" destOrd="0" presId="urn:microsoft.com/office/officeart/2005/8/layout/vList2"/>
    <dgm:cxn modelId="{D3532C30-49CE-4F1F-B685-B3EE5485B81B}" srcId="{45A6688D-6CF5-4DAE-A55A-B46A40FE1031}" destId="{DD98CD80-94E8-4931-84D5-BE90EAD0F3D7}" srcOrd="0" destOrd="0" parTransId="{56FBF542-661B-4C4A-9E1E-698B774836D1}" sibTransId="{FD1377D9-86F0-46C1-AD3B-4A4AEA1FD092}"/>
    <dgm:cxn modelId="{146B72FE-A2A1-4525-A0C7-203B63754E81}" type="presOf" srcId="{45A6688D-6CF5-4DAE-A55A-B46A40FE1031}" destId="{88A69EA3-8A09-4271-A830-1FD1BC6DA3AD}" srcOrd="0" destOrd="0" presId="urn:microsoft.com/office/officeart/2005/8/layout/vList2"/>
    <dgm:cxn modelId="{EE701079-E7A2-40EC-8BA0-9AEAD6EE906C}" type="presParOf" srcId="{88A69EA3-8A09-4271-A830-1FD1BC6DA3AD}" destId="{1723AA3A-2A52-45E9-AA6E-DB1829AC443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6AA3F01C-74A4-4E14-93F1-3999E746EE07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1C82DDE-33C4-4A0E-857F-2090B24E23BD}">
      <dgm:prSet/>
      <dgm:spPr/>
      <dgm:t>
        <a:bodyPr/>
        <a:lstStyle/>
        <a:p>
          <a:pPr rtl="0"/>
          <a:endParaRPr lang="ru-RU" dirty="0"/>
        </a:p>
      </dgm:t>
    </dgm:pt>
    <dgm:pt modelId="{C359749E-B9F7-42C7-B59A-92BBF90CFF14}" type="parTrans" cxnId="{BBEAF6E6-284B-4B3B-BBCD-7126F978D104}">
      <dgm:prSet/>
      <dgm:spPr/>
      <dgm:t>
        <a:bodyPr/>
        <a:lstStyle/>
        <a:p>
          <a:endParaRPr lang="ru-RU"/>
        </a:p>
      </dgm:t>
    </dgm:pt>
    <dgm:pt modelId="{ECA1F976-2C8A-498E-9602-BF24F3F90BB1}" type="sibTrans" cxnId="{BBEAF6E6-284B-4B3B-BBCD-7126F978D104}">
      <dgm:prSet/>
      <dgm:spPr/>
      <dgm:t>
        <a:bodyPr/>
        <a:lstStyle/>
        <a:p>
          <a:endParaRPr lang="ru-RU"/>
        </a:p>
      </dgm:t>
    </dgm:pt>
    <dgm:pt modelId="{89C60466-DDFB-41F0-AE7A-54BC9AAC01E0}" type="pres">
      <dgm:prSet presAssocID="{6AA3F01C-74A4-4E14-93F1-3999E746EE0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195F058-D06C-42A2-883A-CFF9533BF3D2}" type="pres">
      <dgm:prSet presAssocID="{E1C82DDE-33C4-4A0E-857F-2090B24E23BD}" presName="parentText" presStyleLbl="node1" presStyleIdx="0" presStyleCnt="1" custLinFactNeighborX="-39098" custLinFactNeighborY="-5744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BEAF6E6-284B-4B3B-BBCD-7126F978D104}" srcId="{6AA3F01C-74A4-4E14-93F1-3999E746EE07}" destId="{E1C82DDE-33C4-4A0E-857F-2090B24E23BD}" srcOrd="0" destOrd="0" parTransId="{C359749E-B9F7-42C7-B59A-92BBF90CFF14}" sibTransId="{ECA1F976-2C8A-498E-9602-BF24F3F90BB1}"/>
    <dgm:cxn modelId="{3B6B581F-8253-4921-8115-DCDFD5FF4D03}" type="presOf" srcId="{6AA3F01C-74A4-4E14-93F1-3999E746EE07}" destId="{89C60466-DDFB-41F0-AE7A-54BC9AAC01E0}" srcOrd="0" destOrd="0" presId="urn:microsoft.com/office/officeart/2005/8/layout/vList2"/>
    <dgm:cxn modelId="{13F6E404-3F74-4F91-808E-2A7A27BDFE12}" type="presOf" srcId="{E1C82DDE-33C4-4A0E-857F-2090B24E23BD}" destId="{7195F058-D06C-42A2-883A-CFF9533BF3D2}" srcOrd="0" destOrd="0" presId="urn:microsoft.com/office/officeart/2005/8/layout/vList2"/>
    <dgm:cxn modelId="{24D851CA-B2D0-4CA1-B2F9-F8F27D162C05}" type="presParOf" srcId="{89C60466-DDFB-41F0-AE7A-54BC9AAC01E0}" destId="{7195F058-D06C-42A2-883A-CFF9533BF3D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77431A-49C8-49C8-8AC4-AC01B734ECBD}">
      <dsp:nvSpPr>
        <dsp:cNvPr id="0" name=""/>
        <dsp:cNvSpPr/>
      </dsp:nvSpPr>
      <dsp:spPr>
        <a:xfrm>
          <a:off x="0" y="0"/>
          <a:ext cx="7766936" cy="97920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4480" tIns="162560" rIns="284480" bIns="162560" numCol="1" spcCol="1270" anchor="ctr" anchorCtr="0">
          <a:noAutofit/>
        </a:bodyPr>
        <a:lstStyle/>
        <a:p>
          <a:pPr lvl="0" algn="ctr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kern="1200" dirty="0" smtClean="0"/>
            <a:t>МБДОУ  детский сад №26</a:t>
          </a:r>
          <a:endParaRPr lang="ru-RU" sz="4000" kern="1200" dirty="0"/>
        </a:p>
      </dsp:txBody>
      <dsp:txXfrm>
        <a:off x="0" y="0"/>
        <a:ext cx="7766936" cy="979200"/>
      </dsp:txXfrm>
    </dsp:sp>
    <dsp:sp modelId="{31CD4051-AA07-4496-93FE-714B68731E21}">
      <dsp:nvSpPr>
        <dsp:cNvPr id="0" name=""/>
        <dsp:cNvSpPr/>
      </dsp:nvSpPr>
      <dsp:spPr>
        <a:xfrm>
          <a:off x="0" y="1210153"/>
          <a:ext cx="7766936" cy="1819935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1356" tIns="181356" rIns="241808" bIns="272034" numCol="1" spcCol="1270" anchor="t" anchorCtr="0">
          <a:noAutofit/>
        </a:bodyPr>
        <a:lstStyle/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400" kern="1200" dirty="0" smtClean="0"/>
            <a:t>Воспитание основ патриотизма в дошкольном возрасте средствами знакомства с народной культурой</a:t>
          </a:r>
          <a:endParaRPr lang="ru-RU" sz="3400" kern="1200" dirty="0"/>
        </a:p>
      </dsp:txBody>
      <dsp:txXfrm>
        <a:off x="0" y="1210153"/>
        <a:ext cx="7766936" cy="1819935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02907F-F7EB-483C-8D7B-B33FC33E7A88}">
      <dsp:nvSpPr>
        <dsp:cNvPr id="0" name=""/>
        <dsp:cNvSpPr/>
      </dsp:nvSpPr>
      <dsp:spPr>
        <a:xfrm>
          <a:off x="0" y="3526672"/>
          <a:ext cx="6096000" cy="128859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kern="1200" dirty="0"/>
        </a:p>
      </dsp:txBody>
      <dsp:txXfrm>
        <a:off x="62904" y="3589576"/>
        <a:ext cx="5970192" cy="1162783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F2ED4C-4DD6-4C7B-9516-8CD9F855CA31}">
      <dsp:nvSpPr>
        <dsp:cNvPr id="0" name=""/>
        <dsp:cNvSpPr/>
      </dsp:nvSpPr>
      <dsp:spPr>
        <a:xfrm>
          <a:off x="0" y="0"/>
          <a:ext cx="7649812" cy="1216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rgbClr val="C00000"/>
              </a:solidFill>
            </a:rPr>
            <a:t>Составитель: музыкальный руководитель  Богданова Ольга Юрьевна</a:t>
          </a:r>
          <a:endParaRPr lang="ru-RU" sz="2800" kern="1200" dirty="0">
            <a:solidFill>
              <a:srgbClr val="C00000"/>
            </a:solidFill>
          </a:endParaRPr>
        </a:p>
      </dsp:txBody>
      <dsp:txXfrm>
        <a:off x="59399" y="59399"/>
        <a:ext cx="7531014" cy="109800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DE06CD-73DD-49CA-A1B8-B4ADD83B9149}">
      <dsp:nvSpPr>
        <dsp:cNvPr id="0" name=""/>
        <dsp:cNvSpPr/>
      </dsp:nvSpPr>
      <dsp:spPr>
        <a:xfrm>
          <a:off x="0" y="1751512"/>
          <a:ext cx="9203962" cy="1216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l" defTabSz="2889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500" kern="1200" dirty="0"/>
        </a:p>
      </dsp:txBody>
      <dsp:txXfrm>
        <a:off x="59399" y="1810911"/>
        <a:ext cx="9085164" cy="109800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57387C-8E94-4508-B3CD-565C9A092BCE}">
      <dsp:nvSpPr>
        <dsp:cNvPr id="0" name=""/>
        <dsp:cNvSpPr/>
      </dsp:nvSpPr>
      <dsp:spPr>
        <a:xfrm>
          <a:off x="0" y="1221949"/>
          <a:ext cx="8311487" cy="1216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l" defTabSz="2889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500" kern="1200" dirty="0"/>
        </a:p>
      </dsp:txBody>
      <dsp:txXfrm>
        <a:off x="59399" y="1281348"/>
        <a:ext cx="8192689" cy="109800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8D334E7-4F6A-4D28-B02B-44DD67DB3A2B}">
      <dsp:nvSpPr>
        <dsp:cNvPr id="0" name=""/>
        <dsp:cNvSpPr/>
      </dsp:nvSpPr>
      <dsp:spPr>
        <a:xfrm>
          <a:off x="0" y="2658211"/>
          <a:ext cx="7595016" cy="1216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 dirty="0"/>
        </a:p>
      </dsp:txBody>
      <dsp:txXfrm>
        <a:off x="59399" y="2717610"/>
        <a:ext cx="7476218" cy="109800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ABE3B8-0D99-45C8-B8FE-6DD11178E19E}">
      <dsp:nvSpPr>
        <dsp:cNvPr id="0" name=""/>
        <dsp:cNvSpPr/>
      </dsp:nvSpPr>
      <dsp:spPr>
        <a:xfrm>
          <a:off x="0" y="2876219"/>
          <a:ext cx="8079698" cy="127324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 dirty="0"/>
        </a:p>
      </dsp:txBody>
      <dsp:txXfrm>
        <a:off x="62155" y="2938374"/>
        <a:ext cx="7955388" cy="1148937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23AA3A-2A52-45E9-AA6E-DB1829AC443D}">
      <dsp:nvSpPr>
        <dsp:cNvPr id="0" name=""/>
        <dsp:cNvSpPr/>
      </dsp:nvSpPr>
      <dsp:spPr>
        <a:xfrm>
          <a:off x="0" y="1868103"/>
          <a:ext cx="6096000" cy="131183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l" defTabSz="2889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500" kern="1200" dirty="0"/>
        </a:p>
      </dsp:txBody>
      <dsp:txXfrm>
        <a:off x="64038" y="1932141"/>
        <a:ext cx="5967924" cy="1183756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95F058-D06C-42A2-883A-CFF9533BF3D2}">
      <dsp:nvSpPr>
        <dsp:cNvPr id="0" name=""/>
        <dsp:cNvSpPr/>
      </dsp:nvSpPr>
      <dsp:spPr>
        <a:xfrm>
          <a:off x="0" y="1231729"/>
          <a:ext cx="6096000" cy="1216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l" defTabSz="2889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500" kern="1200" dirty="0"/>
        </a:p>
      </dsp:txBody>
      <dsp:txXfrm>
        <a:off x="59399" y="1291128"/>
        <a:ext cx="5977202" cy="10980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56949-0A20-43C0-9B68-4D44338B68DF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2D33D5-8A4C-47D3-B4E7-AC4D36A377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14519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400" b="1" dirty="0" smtClean="0"/>
              <a:t>                                                                         «Чудо град мастеров»</a:t>
            </a:r>
            <a:endParaRPr lang="ru-RU" sz="1400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2D33D5-8A4C-47D3-B4E7-AC4D36A3773D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098727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                                                                                   </a:t>
            </a:r>
            <a:r>
              <a:rPr lang="ru-RU" sz="1400" b="1" dirty="0" smtClean="0"/>
              <a:t>Марфа и Ульяна на Ярмарке</a:t>
            </a:r>
            <a:endParaRPr lang="ru-RU" sz="1400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2D33D5-8A4C-47D3-B4E7-AC4D36A3773D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89532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                          </a:t>
            </a:r>
            <a:r>
              <a:rPr lang="ru-RU" sz="1400" b="1" dirty="0" smtClean="0"/>
              <a:t>Участники осеннего</a:t>
            </a:r>
            <a:r>
              <a:rPr lang="ru-RU" sz="1400" b="1" baseline="0" dirty="0" smtClean="0"/>
              <a:t> праздника «Ярмарка- 2020 год» Подготовительные группы №8, №9</a:t>
            </a:r>
            <a:endParaRPr lang="ru-RU" sz="1400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2D33D5-8A4C-47D3-B4E7-AC4D36A3773D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255218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2D33D5-8A4C-47D3-B4E7-AC4D36A3773D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67929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400" b="1" dirty="0" smtClean="0"/>
              <a:t>                                                                               НАРОДНАЯ ИГРА «УЛИТОЧКА»</a:t>
            </a:r>
            <a:endParaRPr lang="ru-RU" sz="1400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2D33D5-8A4C-47D3-B4E7-AC4D36A3773D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4341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600" b="1" dirty="0" smtClean="0"/>
              <a:t>                                                                                НАРОДНАЯ ИГРА «ПЛЕТЕНЬ»</a:t>
            </a:r>
            <a:endParaRPr lang="ru-RU" sz="1600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2D33D5-8A4C-47D3-B4E7-AC4D36A3773D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07262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/>
              <a:t>                                                                                «ХОХЛОМСКИЕ УЗОРЫ»</a:t>
            </a:r>
            <a:endParaRPr lang="ru-RU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2D33D5-8A4C-47D3-B4E7-AC4D36A3773D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61530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400" b="1" dirty="0" smtClean="0"/>
              <a:t>                                                                ТАНЕЦ «ЗДРАВСТВУЙ,ДРУГ!»  (с элементами народного танца)</a:t>
            </a:r>
            <a:endParaRPr lang="ru-RU" sz="1400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2D33D5-8A4C-47D3-B4E7-AC4D36A3773D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22012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                                                                                </a:t>
            </a:r>
            <a:r>
              <a:rPr lang="ru-RU" sz="1400" b="1" dirty="0" smtClean="0"/>
              <a:t>ЧАСТУШКИ</a:t>
            </a:r>
            <a:endParaRPr lang="ru-RU" sz="1400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2D33D5-8A4C-47D3-B4E7-AC4D36A3773D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27737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                                                                                        </a:t>
            </a:r>
            <a:r>
              <a:rPr lang="ru-RU" b="1" dirty="0" smtClean="0"/>
              <a:t>ПЕСНЯ «НЕБЫЛИЦЫ»</a:t>
            </a:r>
            <a:endParaRPr lang="ru-RU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2D33D5-8A4C-47D3-B4E7-AC4D36A3773D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33112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400" b="1" dirty="0" smtClean="0"/>
              <a:t>                                                                                                            ПЕСНЯ «РУССКИЙ СУВЕНИР»</a:t>
            </a:r>
            <a:endParaRPr lang="ru-RU" sz="1400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2D33D5-8A4C-47D3-B4E7-AC4D36A3773D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09138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                                                                                      </a:t>
            </a:r>
            <a:r>
              <a:rPr lang="ru-RU" sz="2000" b="1" dirty="0" smtClean="0"/>
              <a:t>Продавцы на Ярмарке</a:t>
            </a:r>
            <a:endParaRPr lang="ru-RU" sz="2000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2D33D5-8A4C-47D3-B4E7-AC4D36A3773D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34381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A639F-DBA8-41F2-9671-A979388F41AB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307A4-3F95-4466-91FF-53F1076623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93846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A639F-DBA8-41F2-9671-A979388F41AB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307A4-3F95-4466-91FF-53F1076623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32383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A639F-DBA8-41F2-9671-A979388F41AB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307A4-3F95-4466-91FF-53F10766230E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843598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A639F-DBA8-41F2-9671-A979388F41AB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307A4-3F95-4466-91FF-53F1076623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15488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A639F-DBA8-41F2-9671-A979388F41AB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307A4-3F95-4466-91FF-53F10766230E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917428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A639F-DBA8-41F2-9671-A979388F41AB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307A4-3F95-4466-91FF-53F1076623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35589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A639F-DBA8-41F2-9671-A979388F41AB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307A4-3F95-4466-91FF-53F1076623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0571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A639F-DBA8-41F2-9671-A979388F41AB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307A4-3F95-4466-91FF-53F1076623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36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A639F-DBA8-41F2-9671-A979388F41AB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307A4-3F95-4466-91FF-53F1076623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05586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A639F-DBA8-41F2-9671-A979388F41AB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307A4-3F95-4466-91FF-53F1076623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36177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A639F-DBA8-41F2-9671-A979388F41AB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307A4-3F95-4466-91FF-53F1076623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63303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A639F-DBA8-41F2-9671-A979388F41AB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307A4-3F95-4466-91FF-53F1076623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09464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A639F-DBA8-41F2-9671-A979388F41AB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307A4-3F95-4466-91FF-53F1076623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93081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A639F-DBA8-41F2-9671-A979388F41AB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307A4-3F95-4466-91FF-53F1076623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87213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A639F-DBA8-41F2-9671-A979388F41AB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307A4-3F95-4466-91FF-53F1076623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24784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A639F-DBA8-41F2-9671-A979388F41AB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307A4-3F95-4466-91FF-53F1076623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66280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6A639F-DBA8-41F2-9671-A979388F41AB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3F307A4-3F95-4466-91FF-53F1076623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15164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2" r:id="rId1"/>
    <p:sldLayoutId id="2147483843" r:id="rId2"/>
    <p:sldLayoutId id="2147483844" r:id="rId3"/>
    <p:sldLayoutId id="2147483845" r:id="rId4"/>
    <p:sldLayoutId id="2147483846" r:id="rId5"/>
    <p:sldLayoutId id="2147483847" r:id="rId6"/>
    <p:sldLayoutId id="2147483848" r:id="rId7"/>
    <p:sldLayoutId id="2147483849" r:id="rId8"/>
    <p:sldLayoutId id="2147483850" r:id="rId9"/>
    <p:sldLayoutId id="2147483851" r:id="rId10"/>
    <p:sldLayoutId id="2147483852" r:id="rId11"/>
    <p:sldLayoutId id="2147483853" r:id="rId12"/>
    <p:sldLayoutId id="2147483854" r:id="rId13"/>
    <p:sldLayoutId id="2147483855" r:id="rId14"/>
    <p:sldLayoutId id="2147483856" r:id="rId15"/>
    <p:sldLayoutId id="214748385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g"/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comments" Target="../comments/comment1.xml"/><Relationship Id="rId4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Relationship Id="rId9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g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g"/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g"/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119470563"/>
              </p:ext>
            </p:extLst>
          </p:nvPr>
        </p:nvGraphicFramePr>
        <p:xfrm>
          <a:off x="1507067" y="854439"/>
          <a:ext cx="7766936" cy="31963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637391652"/>
              </p:ext>
            </p:extLst>
          </p:nvPr>
        </p:nvGraphicFramePr>
        <p:xfrm>
          <a:off x="1507067" y="4050836"/>
          <a:ext cx="7649812" cy="25946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35372016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3629454740"/>
              </p:ext>
            </p:extLst>
          </p:nvPr>
        </p:nvGraphicFramePr>
        <p:xfrm>
          <a:off x="1129258" y="0"/>
          <a:ext cx="5706257" cy="79179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1808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3753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7582" y="963590"/>
            <a:ext cx="5725550" cy="447352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548" y="963591"/>
            <a:ext cx="5542670" cy="447352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40548448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390" y="1996225"/>
            <a:ext cx="4333245" cy="414055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7099" y="2550016"/>
            <a:ext cx="4958364" cy="421783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44062" y="970671"/>
            <a:ext cx="815319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/>
              <a:t>СПАСИБО ЗА ВНИМАНИЕ!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1770649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863184879"/>
              </p:ext>
            </p:extLst>
          </p:nvPr>
        </p:nvGraphicFramePr>
        <p:xfrm>
          <a:off x="194871" y="554636"/>
          <a:ext cx="9203962" cy="47198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" name="Рисунок 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7617" y="901521"/>
            <a:ext cx="5795493" cy="516442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402" y="463640"/>
            <a:ext cx="5143500" cy="580837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88654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886429309"/>
              </p:ext>
            </p:extLst>
          </p:nvPr>
        </p:nvGraphicFramePr>
        <p:xfrm>
          <a:off x="832513" y="655093"/>
          <a:ext cx="8311487" cy="56208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" name="Рисунок 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403" y="167426"/>
            <a:ext cx="9603186" cy="646519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6697136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278914717"/>
              </p:ext>
            </p:extLst>
          </p:nvPr>
        </p:nvGraphicFramePr>
        <p:xfrm>
          <a:off x="1504014" y="464694"/>
          <a:ext cx="7595016" cy="68864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5059" y="206062"/>
            <a:ext cx="9144000" cy="633640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2351152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659015564"/>
              </p:ext>
            </p:extLst>
          </p:nvPr>
        </p:nvGraphicFramePr>
        <p:xfrm>
          <a:off x="1129258" y="239843"/>
          <a:ext cx="6755567" cy="86710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" name="Рисунок 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349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21968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764737278"/>
              </p:ext>
            </p:extLst>
          </p:nvPr>
        </p:nvGraphicFramePr>
        <p:xfrm>
          <a:off x="1064302" y="269823"/>
          <a:ext cx="8079698" cy="74988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52397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604626401"/>
              </p:ext>
            </p:extLst>
          </p:nvPr>
        </p:nvGraphicFramePr>
        <p:xfrm>
          <a:off x="1234190" y="681655"/>
          <a:ext cx="6096000" cy="50783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46163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304291563"/>
              </p:ext>
            </p:extLst>
          </p:nvPr>
        </p:nvGraphicFramePr>
        <p:xfrm>
          <a:off x="1548984" y="1000036"/>
          <a:ext cx="6096000" cy="50783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436418"/>
            <a:ext cx="9144000" cy="59436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6822617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313008454"/>
              </p:ext>
            </p:extLst>
          </p:nvPr>
        </p:nvGraphicFramePr>
        <p:xfrm>
          <a:off x="1069298" y="-224852"/>
          <a:ext cx="6096000" cy="85576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2436" y="187036"/>
            <a:ext cx="9303328" cy="6380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9518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126</TotalTime>
  <Words>112</Words>
  <Application>Microsoft Office PowerPoint</Application>
  <PresentationFormat>Широкоэкранный</PresentationFormat>
  <Paragraphs>27</Paragraphs>
  <Slides>13</Slides>
  <Notes>12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Trebuchet MS</vt:lpstr>
      <vt:lpstr>Wingdings 3</vt:lpstr>
      <vt:lpstr>Грань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 – КЛАСС «Музыкально – оздоровительная работа в ДОУ»</dc:title>
  <dc:creator>home</dc:creator>
  <cp:lastModifiedBy>home</cp:lastModifiedBy>
  <cp:revision>18</cp:revision>
  <dcterms:created xsi:type="dcterms:W3CDTF">2016-11-18T08:57:33Z</dcterms:created>
  <dcterms:modified xsi:type="dcterms:W3CDTF">2020-12-03T08:41:19Z</dcterms:modified>
</cp:coreProperties>
</file>