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C148-76F3-4362-BD45-CD5546D6F2A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D0804-64D4-415E-9924-39A8C87AA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25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C148-76F3-4362-BD45-CD5546D6F2A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D0804-64D4-415E-9924-39A8C87AA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593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C148-76F3-4362-BD45-CD5546D6F2A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D0804-64D4-415E-9924-39A8C87AA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636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C148-76F3-4362-BD45-CD5546D6F2A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D0804-64D4-415E-9924-39A8C87AA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570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C148-76F3-4362-BD45-CD5546D6F2A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D0804-64D4-415E-9924-39A8C87AA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959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C148-76F3-4362-BD45-CD5546D6F2A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D0804-64D4-415E-9924-39A8C87AA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058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C148-76F3-4362-BD45-CD5546D6F2A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D0804-64D4-415E-9924-39A8C87AA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681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C148-76F3-4362-BD45-CD5546D6F2A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D0804-64D4-415E-9924-39A8C87AA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117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C148-76F3-4362-BD45-CD5546D6F2A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D0804-64D4-415E-9924-39A8C87AA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420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C148-76F3-4362-BD45-CD5546D6F2A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D0804-64D4-415E-9924-39A8C87AA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084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C148-76F3-4362-BD45-CD5546D6F2A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D0804-64D4-415E-9924-39A8C87AA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566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8C148-76F3-4362-BD45-CD5546D6F2A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D0804-64D4-415E-9924-39A8C87AAE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681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f63/00089ae2-c2dbf7b5/hello_html_m2f1ba6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7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ds04.infourok.ru/uploads/ex/0f63/00089ae2-c2dbf7b5/hello_html_m2f1ba6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13092"/>
            <a:ext cx="12192001" cy="687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93817"/>
            <a:ext cx="10515600" cy="36831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Покормите птиц зимой!</a:t>
            </a:r>
            <a:endParaRPr lang="ru-RU" sz="8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126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4.infourok.ru/uploads/ex/0f63/00089ae2-c2dbf7b5/hello_html_m2f1ba6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7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 descr="https://avatars.mds.yandex.net/get-districts/1540813/2a0000016dd0be57234aca68bbf5284982de/optimize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2363" y="1413596"/>
            <a:ext cx="6941128" cy="4349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avatars.mds.yandex.net/get-districts/1540813/2a0000016dd0be57234aca68bbf5284982de/optimize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5787" y="1449070"/>
            <a:ext cx="5940425" cy="3959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37386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ds04.infourok.ru/uploads/ex/0f63/00089ae2-c2dbf7b5/hello_html_m2f1ba61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71379"/>
            <a:ext cx="12192001" cy="685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7909" y="684567"/>
            <a:ext cx="4166488" cy="55514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3872" y="684567"/>
            <a:ext cx="3324819" cy="5682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777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ds04.infourok.ru/uploads/ex/0f63/00089ae2-c2dbf7b5/hello_html_m2f1ba6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7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0397" y="709251"/>
            <a:ext cx="5230147" cy="5181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32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https://ds04.infourok.ru/uploads/ex/0f63/00089ae2-c2dbf7b5/hello_html_m2f1ba6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13092"/>
            <a:ext cx="12192001" cy="687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2362" y="566112"/>
            <a:ext cx="4282440" cy="572423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7164" y="554563"/>
            <a:ext cx="4301836" cy="5735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50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4.infourok.ru/uploads/ex/0f63/00089ae2-c2dbf7b5/hello_html_m2f1ba6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13092"/>
            <a:ext cx="12192001" cy="687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659" y="488993"/>
            <a:ext cx="4301837" cy="581908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6962" y="507407"/>
            <a:ext cx="4372571" cy="583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088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ds04.infourok.ru/uploads/ex/0f63/00089ae2-c2dbf7b5/hello_html_m2f1ba6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13092"/>
            <a:ext cx="12192001" cy="687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rasfokus.ru/images/photos/medium/f8efd8533ba4aa73ccc57f8d0c35d85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3237" y="1448016"/>
            <a:ext cx="5461272" cy="3920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5" descr="https://cdn.photosight.ru/img/7/760/6866527_large.jpg"/>
          <p:cNvPicPr>
            <a:picLocks noGrp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1963" y="3191793"/>
            <a:ext cx="3782547" cy="3273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mirzhivotnye.ru/wp-content/uploads/2018/08/Ptitsa-vorobey-57-768x640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123" y="489816"/>
            <a:ext cx="3366026" cy="2793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3441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4.infourok.ru/uploads/ex/0f63/00089ae2-c2dbf7b5/hello_html_m2f1ba6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13092"/>
            <a:ext cx="12192001" cy="687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s://ds05.infourok.ru/uploads/ex/07e7/0006d22e-d75c8abb/img15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11580" y="818881"/>
            <a:ext cx="6968837" cy="52071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1156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4.infourok.ru/uploads/ex/0f63/00089ae2-c2dbf7b5/hello_html_m2f1ba6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13092"/>
            <a:ext cx="12192001" cy="687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 descr="https://banner2.cleanpng.com/20181201/wlr/kisspng-clip-art-bird-eurasian-bullfinch-portable-network-design-wilds-cat-birds-5c02d95b1b9d29.6646751815436905871131.jpg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5440" y="1460371"/>
            <a:ext cx="3417724" cy="3924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ds04.infourok.ru/uploads/ex/1076/0006c735-2a01f9dd/hello_html_m48d4e937.pn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51"/>
          <a:stretch/>
        </p:blipFill>
        <p:spPr bwMode="auto">
          <a:xfrm>
            <a:off x="6280459" y="2016370"/>
            <a:ext cx="3992688" cy="28121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394898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5</Words>
  <Application>Microsoft Office PowerPoint</Application>
  <PresentationFormat>Широкоэкранный</PresentationFormat>
  <Paragraphs>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 </cp:lastModifiedBy>
  <cp:revision>6</cp:revision>
  <dcterms:created xsi:type="dcterms:W3CDTF">2021-02-17T20:49:30Z</dcterms:created>
  <dcterms:modified xsi:type="dcterms:W3CDTF">2022-04-06T08:21:49Z</dcterms:modified>
</cp:coreProperties>
</file>