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71240" cy="733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420" y="620688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sz="2000" dirty="0" err="1">
                <a:latin typeface="Constantia" pitchFamily="18" charset="0"/>
              </a:rPr>
              <a:t>Нефтеюганское</a:t>
            </a:r>
            <a:r>
              <a:rPr lang="ru-RU" sz="2000" dirty="0">
                <a:latin typeface="Constantia" pitchFamily="18" charset="0"/>
              </a:rPr>
              <a:t> районное </a:t>
            </a:r>
            <a:r>
              <a:rPr lang="ru-RU" sz="2000" dirty="0" smtClean="0">
                <a:latin typeface="Constantia" pitchFamily="18" charset="0"/>
              </a:rPr>
              <a:t>муниципальное бюджетное</a:t>
            </a:r>
            <a:r>
              <a:rPr lang="ru-RU" sz="2000" dirty="0">
                <a:latin typeface="Constantia" pitchFamily="18" charset="0"/>
              </a:rPr>
              <a:t/>
            </a:r>
            <a:br>
              <a:rPr lang="ru-RU" sz="2000" dirty="0">
                <a:latin typeface="Constantia" pitchFamily="18" charset="0"/>
              </a:rPr>
            </a:br>
            <a:r>
              <a:rPr lang="ru-RU" sz="2000" dirty="0">
                <a:latin typeface="Constantia" pitchFamily="18" charset="0"/>
              </a:rPr>
              <a:t>дошкольное образовательное </a:t>
            </a:r>
            <a:r>
              <a:rPr lang="ru-RU" sz="2000" dirty="0" smtClean="0">
                <a:latin typeface="Constantia" pitchFamily="18" charset="0"/>
              </a:rPr>
              <a:t>учреждение</a:t>
            </a:r>
            <a:br>
              <a:rPr lang="ru-RU" sz="2000" dirty="0" smtClean="0">
                <a:latin typeface="Constantia" pitchFamily="18" charset="0"/>
              </a:rPr>
            </a:br>
            <a:r>
              <a:rPr lang="ru-RU" sz="2000" dirty="0" smtClean="0">
                <a:latin typeface="Constantia" pitchFamily="18" charset="0"/>
              </a:rPr>
              <a:t> «Детский сад «В гостях у сказки»</a:t>
            </a:r>
            <a:endParaRPr lang="ru-RU" sz="20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24" y="2492896"/>
            <a:ext cx="9145016" cy="3024336"/>
          </a:xfrm>
        </p:spPr>
        <p:txBody>
          <a:bodyPr>
            <a:normAutofit fontScale="70000" lnSpcReduction="20000"/>
          </a:bodyPr>
          <a:lstStyle/>
          <a:p>
            <a:r>
              <a:rPr lang="ru-RU" sz="7700" b="1" dirty="0" smtClean="0">
                <a:solidFill>
                  <a:srgbClr val="002060"/>
                </a:solidFill>
                <a:latin typeface="Constantia" pitchFamily="18" charset="0"/>
              </a:rPr>
              <a:t>Пособие: «Русская изба»</a:t>
            </a:r>
          </a:p>
          <a:p>
            <a:endParaRPr lang="ru-RU" sz="4800" b="1" dirty="0">
              <a:solidFill>
                <a:srgbClr val="002060"/>
              </a:solidFill>
              <a:latin typeface="Constantia" pitchFamily="18" charset="0"/>
            </a:endParaRPr>
          </a:p>
          <a:p>
            <a:endParaRPr lang="ru-RU" sz="4800" b="1" dirty="0">
              <a:solidFill>
                <a:srgbClr val="002060"/>
              </a:solidFill>
              <a:latin typeface="Constantia" pitchFamily="18" charset="0"/>
            </a:endParaRPr>
          </a:p>
          <a:p>
            <a:pPr algn="r"/>
            <a:r>
              <a:rPr lang="ru-RU" sz="3300" b="1" smtClean="0">
                <a:solidFill>
                  <a:schemeClr val="tx1"/>
                </a:solidFill>
                <a:latin typeface="Constantia" pitchFamily="18" charset="0"/>
              </a:rPr>
              <a:t>Подготовила: </a:t>
            </a:r>
            <a:endParaRPr lang="ru-RU" sz="3300" b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r"/>
            <a:r>
              <a:rPr lang="ru-RU" sz="3300" b="1" dirty="0" err="1" smtClean="0">
                <a:solidFill>
                  <a:schemeClr val="tx1"/>
                </a:solidFill>
                <a:latin typeface="Constantia" pitchFamily="18" charset="0"/>
              </a:rPr>
              <a:t>Михралиева</a:t>
            </a:r>
            <a:r>
              <a:rPr lang="ru-RU" sz="3300" b="1" dirty="0" smtClean="0">
                <a:solidFill>
                  <a:schemeClr val="tx1"/>
                </a:solidFill>
                <a:latin typeface="Constantia" pitchFamily="18" charset="0"/>
              </a:rPr>
              <a:t> С.М.</a:t>
            </a:r>
            <a:endParaRPr lang="ru-RU" sz="3300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8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71240" cy="733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44824"/>
            <a:ext cx="8676456" cy="2088232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Цель: </a:t>
            </a: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Формирование представлений детей о жизни и быте русского народа, о его традициях</a:t>
            </a: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Задачи: 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1. Познакомить детей с избой-жилищем крестьянской семьи, с предметами старинного русского быта, их названиями и назначениями.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2. Расширить представления детей о жизни и быте русского народа. 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3. Обогатить словарь детей (ухват, чугун, прялка и т. д.).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4. Развить связную речь и коммуникативные умения при помощи игровых ситуаций.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5. Воспитать бережное отношение к народным обычаям.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6. Приобщить к устному народному творчеству.</a:t>
            </a:r>
            <a:b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</a:b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74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038" y="-261938"/>
            <a:ext cx="9236076" cy="738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9310" y="776297"/>
            <a:ext cx="355239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32616" y="3573016"/>
            <a:ext cx="2979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«Знакомство </a:t>
            </a:r>
            <a:endParaRPr lang="ru-RU" sz="2800" b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с </a:t>
            </a:r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кухонной утварью»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41129"/>
            <a:ext cx="345995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5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038" y="-261938"/>
            <a:ext cx="9236076" cy="738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630480"/>
            <a:ext cx="3942300" cy="295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12160" y="3717032"/>
            <a:ext cx="2979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«Встречаем гостей»</a:t>
            </a:r>
            <a:endParaRPr lang="ru-RU" sz="28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44" y="630481"/>
            <a:ext cx="3810111" cy="285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93238"/>
            <a:ext cx="30734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08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13992</TotalTime>
  <Words>27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Нефтеюганское районное муниципальное бюджетное дошкольное образовательное учреждение  «Детский сад «В гостях у сказки»</vt:lpstr>
      <vt:lpstr>Цель:  Формирование представлений детей о жизни и быте русского народа, о его традициях.   Задачи:  1. Познакомить детей с избой-жилищем крестьянской семьи, с предметами старинного русского быта, их названиями и назначениями. 2. Расширить представления детей о жизни и быте русского народа.  3. Обогатить словарь детей (ухват, чугун, прялка и т. д.). 4. Развить связную речь и коммуникативные умения при помощи игровых ситуаций. 5. Воспитать бережное отношение к народным обычаям. 6. Приобщить к устному народному творчеству.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НРМБ ДОУ «Детский сад «В гостях у сказки»</dc:title>
  <dc:creator>Сабина</dc:creator>
  <cp:lastModifiedBy>Сабина</cp:lastModifiedBy>
  <cp:revision>42</cp:revision>
  <dcterms:created xsi:type="dcterms:W3CDTF">2022-03-14T09:05:00Z</dcterms:created>
  <dcterms:modified xsi:type="dcterms:W3CDTF">2022-04-06T10:47:13Z</dcterms:modified>
</cp:coreProperties>
</file>