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7" r:id="rId8"/>
    <p:sldId id="268" r:id="rId9"/>
    <p:sldId id="270" r:id="rId10"/>
    <p:sldId id="283" r:id="rId11"/>
    <p:sldId id="269" r:id="rId12"/>
    <p:sldId id="271" r:id="rId13"/>
    <p:sldId id="272" r:id="rId14"/>
    <p:sldId id="273" r:id="rId15"/>
    <p:sldId id="287" r:id="rId16"/>
    <p:sldId id="285" r:id="rId17"/>
    <p:sldId id="288" r:id="rId18"/>
    <p:sldId id="260" r:id="rId19"/>
    <p:sldId id="284" r:id="rId20"/>
    <p:sldId id="261" r:id="rId21"/>
    <p:sldId id="274" r:id="rId22"/>
    <p:sldId id="281" r:id="rId23"/>
    <p:sldId id="282" r:id="rId24"/>
    <p:sldId id="289" r:id="rId25"/>
    <p:sldId id="290" r:id="rId26"/>
    <p:sldId id="275" r:id="rId27"/>
    <p:sldId id="278" r:id="rId28"/>
    <p:sldId id="276" r:id="rId29"/>
    <p:sldId id="277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F299F44-057B-437A-8D35-C6271DCF41E6}">
          <p14:sldIdLst>
            <p14:sldId id="256"/>
            <p14:sldId id="257"/>
            <p14:sldId id="258"/>
            <p14:sldId id="259"/>
            <p14:sldId id="263"/>
            <p14:sldId id="265"/>
            <p14:sldId id="267"/>
            <p14:sldId id="268"/>
            <p14:sldId id="270"/>
            <p14:sldId id="283"/>
            <p14:sldId id="269"/>
            <p14:sldId id="271"/>
          </p14:sldIdLst>
        </p14:section>
        <p14:section name="Раздел без заголовка" id="{F22542BD-8EF4-49D6-8BDD-993E56646B9D}">
          <p14:sldIdLst>
            <p14:sldId id="272"/>
            <p14:sldId id="273"/>
            <p14:sldId id="287"/>
            <p14:sldId id="285"/>
            <p14:sldId id="288"/>
            <p14:sldId id="260"/>
            <p14:sldId id="284"/>
            <p14:sldId id="261"/>
            <p14:sldId id="274"/>
            <p14:sldId id="281"/>
            <p14:sldId id="282"/>
            <p14:sldId id="289"/>
            <p14:sldId id="290"/>
            <p14:sldId id="275"/>
            <p14:sldId id="278"/>
            <p14:sldId id="276"/>
            <p14:sldId id="277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56" autoAdjust="0"/>
  </p:normalViewPr>
  <p:slideViewPr>
    <p:cSldViewPr>
      <p:cViewPr varScale="1">
        <p:scale>
          <a:sx n="68" d="100"/>
          <a:sy n="68" d="100"/>
        </p:scale>
        <p:origin x="14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8208912" cy="633670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Муниципальное бюджетное дошкольное образовательное учреждение</a:t>
            </a:r>
            <a:endParaRPr lang="ru-RU" sz="1600" dirty="0">
              <a:ea typeface="Calibri"/>
              <a:cs typeface="Times New Roman"/>
            </a:endParaRPr>
          </a:p>
          <a:p>
            <a:pPr indent="-270510" algn="ctr">
              <a:lnSpc>
                <a:spcPct val="115000"/>
              </a:lnSpc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детский сад № 1 «Теремок» с. Сарыг-Сеп </a:t>
            </a:r>
            <a:r>
              <a:rPr lang="ru-RU" sz="1600" dirty="0" err="1">
                <a:latin typeface="Times New Roman"/>
                <a:ea typeface="Times New Roman"/>
                <a:cs typeface="Times New Roman"/>
              </a:rPr>
              <a:t>Каа-Хемского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 района  Республики Тыва</a:t>
            </a:r>
            <a:endParaRPr lang="ru-RU" sz="1600" dirty="0">
              <a:ea typeface="Calibri"/>
              <a:cs typeface="Times New Roman"/>
            </a:endParaRPr>
          </a:p>
          <a:p>
            <a:pPr indent="-270510" algn="ctr">
              <a:lnSpc>
                <a:spcPct val="115000"/>
              </a:lnSpc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  <a:p>
            <a:pPr indent="-270510" algn="ctr">
              <a:lnSpc>
                <a:spcPct val="115000"/>
              </a:lnSpc>
            </a:pPr>
            <a:endParaRPr lang="ru-RU" sz="3600" dirty="0">
              <a:latin typeface="Times New Roman"/>
              <a:ea typeface="Times New Roman"/>
              <a:cs typeface="Times New Roman"/>
            </a:endParaRPr>
          </a:p>
          <a:p>
            <a:pPr indent="-270510" algn="ctr">
              <a:lnSpc>
                <a:spcPct val="115000"/>
              </a:lnSpc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 Проект «День воды»</a:t>
            </a:r>
            <a:endParaRPr lang="ru-RU" sz="36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Составили:</a:t>
            </a:r>
            <a:endParaRPr lang="ru-RU" sz="1600" dirty="0">
              <a:ea typeface="Calibri"/>
              <a:cs typeface="Times New Roman"/>
            </a:endParaRP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Сенди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Аржаана</a:t>
            </a: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Михайловна</a:t>
            </a:r>
          </a:p>
          <a:p>
            <a:pPr indent="228600" algn="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Петрова Ольга Геннадьевна </a:t>
            </a:r>
            <a:endParaRPr lang="ru-RU" sz="1600" dirty="0">
              <a:ea typeface="Calibri"/>
              <a:cs typeface="Times New Roman"/>
            </a:endParaRPr>
          </a:p>
          <a:p>
            <a:pPr algn="r"/>
            <a:r>
              <a:rPr lang="ru-RU" sz="1600" dirty="0">
                <a:solidFill>
                  <a:srgbClr val="111111"/>
                </a:solidFill>
                <a:latin typeface="Times New Roman"/>
                <a:ea typeface="Times New Roman"/>
              </a:rPr>
              <a:t>воспитатели</a:t>
            </a: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endParaRPr lang="ru-RU" sz="16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40160"/>
          </a:xfrm>
        </p:spPr>
        <p:txBody>
          <a:bodyPr>
            <a:normAutofit fontScale="90000"/>
          </a:bodyPr>
          <a:lstStyle/>
          <a:p>
            <a:pPr marL="182880" indent="0">
              <a:lnSpc>
                <a:spcPct val="115000"/>
              </a:lnSpc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49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581128"/>
            <a:ext cx="7694240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Беседа </a:t>
            </a:r>
            <a:br>
              <a:rPr lang="ru-RU" dirty="0"/>
            </a:br>
            <a:r>
              <a:rPr lang="ru-RU" dirty="0"/>
              <a:t>«Водный мир»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65" y="836712"/>
            <a:ext cx="3850085" cy="28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4" y="836712"/>
            <a:ext cx="3850085" cy="28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629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54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Художественная литература и экологическая сказка «Приключение Капельки»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G:\Фото\20220323_1345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55272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18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7" y="5157192"/>
            <a:ext cx="6902153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Рисование «Приключение Капельки»</a:t>
            </a:r>
          </a:p>
        </p:txBody>
      </p:sp>
      <p:pic>
        <p:nvPicPr>
          <p:cNvPr id="12290" name="Picture 2" descr="G:\Фото\Новая папка\IMG-9f653cb359a1d60a275965abc227372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923" y="759342"/>
            <a:ext cx="6902153" cy="439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105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2261"/>
            <a:ext cx="3816424" cy="245866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Занятие по познавательной</a:t>
            </a:r>
            <a:r>
              <a:rPr lang="en-US" dirty="0"/>
              <a:t>,</a:t>
            </a:r>
            <a:r>
              <a:rPr lang="ru-RU" dirty="0"/>
              <a:t> продуктивной деятельности</a:t>
            </a:r>
            <a:br>
              <a:rPr lang="ru-RU" dirty="0"/>
            </a:br>
            <a:r>
              <a:rPr lang="ru-RU" dirty="0"/>
              <a:t>«Приключение Капельки»</a:t>
            </a:r>
          </a:p>
        </p:txBody>
      </p:sp>
      <p:pic>
        <p:nvPicPr>
          <p:cNvPr id="4098" name="Picture 2" descr="G:\Фото\Новая папка\IMG-9f653cb359a1d60a275965abc227372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790312"/>
            <a:ext cx="48245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Фото\Новая папка\IMG-49ebcbf09e0678baf6ed2e1ef0394d1c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189" y="2852937"/>
            <a:ext cx="3376782" cy="366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923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479715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Рисунки детей </a:t>
            </a:r>
            <a:br>
              <a:rPr lang="ru-RU" sz="3200" dirty="0"/>
            </a:br>
            <a:r>
              <a:rPr lang="ru-RU" sz="3200" dirty="0"/>
              <a:t>«Вода</a:t>
            </a:r>
            <a:r>
              <a:rPr lang="en-US" sz="3200" dirty="0"/>
              <a:t>,</a:t>
            </a:r>
            <a:r>
              <a:rPr lang="ru-RU" sz="3200" dirty="0"/>
              <a:t>вода кругом вода»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G:\Фото\Новая папка\IMG-83fa432f6bcb90d75374c355db5f306b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661651" cy="448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09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7" y="5157192"/>
            <a:ext cx="6902153" cy="96897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Лепка «Золотая рыбка»</a:t>
            </a:r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5" y="181869"/>
            <a:ext cx="3515468" cy="4687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5411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Лепка из шишек «Золотая рыбка»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70400"/>
            <a:ext cx="4316739" cy="243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8203" y="344669"/>
            <a:ext cx="2952258" cy="3936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415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FDF132-220C-4741-972C-990B8341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652" y="279177"/>
            <a:ext cx="6264696" cy="1052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Центр экспериментирования</a:t>
            </a:r>
            <a:br>
              <a:rPr lang="ru-RU" sz="2800" dirty="0"/>
            </a:br>
            <a:r>
              <a:rPr lang="ru-RU" sz="2800" dirty="0"/>
              <a:t>«Юный лаборант»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9A17B4-C49A-48BB-B37B-8735D44253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7EB5E1-BE9E-4B2B-9E3B-EF5F9F366B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44824"/>
            <a:ext cx="8244312" cy="46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27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365104"/>
            <a:ext cx="6512511" cy="1512168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Эксперименты и опыты</a:t>
            </a:r>
            <a:br>
              <a:rPr lang="ru-RU" sz="4400" dirty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Разноцветная вода </a:t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 </a:t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  <p:pic>
        <p:nvPicPr>
          <p:cNvPr id="2050" name="Picture 2" descr="G:\Фото\Новая папка\IMG-89eb29413a2de646209deffee635a143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61823"/>
            <a:ext cx="358889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Фото\Новая папка\IMG-1459cc2f26a6732203c84b569a8b902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250" y="464234"/>
            <a:ext cx="3587472" cy="382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945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051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Эксперимент вода с солью и сахаром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65" y="836712"/>
            <a:ext cx="3850085" cy="28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510" y="836712"/>
            <a:ext cx="3850085" cy="28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0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04856" cy="607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0510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Проект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-270510"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«День воды»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Вид проекта;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Познавательно-исследовательский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Целевая аудитория;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старшая группа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Продолжительность проекта;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4 недель (09 марта по 31 марта)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Актуальность проекта;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Вода- самое распространенное вещество в природе. Вода занимает три четверти поверхности Земли. Без воды не могут существовать все живые организмы на планете; растение, животные, человек.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Проблема проекта;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Вода-источник всего живого, который нужно беречь и сохранить. Цель проекта; формирование у детей начальных форм экологической культуры, расширение представлений о воде и ее свойствах. Воспитание    бережного отношения к воде, как источнику жизни человека и всего живого на Земле.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88430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760" y="5003297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Вода и Снег</a:t>
            </a:r>
          </a:p>
        </p:txBody>
      </p:sp>
      <p:pic>
        <p:nvPicPr>
          <p:cNvPr id="3074" name="Picture 2" descr="G:\Фото\Новая папка\IMG-b1fa59319d198908d8daa7664a37165b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941" y="476672"/>
            <a:ext cx="3638168" cy="39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Фото\Новая папка\IMG-ce167967d2b536bb0886f83c4e42844f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4" y="476673"/>
            <a:ext cx="3638167" cy="393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766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5457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Труд в уголке природы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G:\Фото\Новая папка\IMG-71bb2209c0d321a6365a4407ce6d2d5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50593"/>
            <a:ext cx="434239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G:\Фото\Новая папка\IMG-71bb2209c0d321a6365a4407ce6d2d54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225" y="2996952"/>
            <a:ext cx="402658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6225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344816" cy="1577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Серия экологических наблюдений в природе.</a:t>
            </a:r>
            <a:br>
              <a:rPr lang="ru-RU" sz="2800" dirty="0"/>
            </a:br>
            <a:r>
              <a:rPr lang="ru-RU" sz="2800" dirty="0"/>
              <a:t>Рождение сосульки. Таяние снега</a:t>
            </a:r>
            <a:r>
              <a:rPr lang="en-US" sz="2800" dirty="0"/>
              <a:t>,</a:t>
            </a:r>
            <a:r>
              <a:rPr lang="ru-RU" sz="2800" dirty="0"/>
              <a:t> Маленькое море-лужа.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44" y="692696"/>
            <a:ext cx="4042106" cy="303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692696"/>
            <a:ext cx="4042106" cy="303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78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91433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Гигиена и мытья игрушек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316" y="743058"/>
            <a:ext cx="3670696" cy="48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68968"/>
            <a:ext cx="367069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835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49DEFC-27A2-4B37-B9FF-ACCDFBD1B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3654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Развлечение «День воды»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CAFA9FE-43DA-4943-8927-F935A36A64A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005" y="1558665"/>
            <a:ext cx="4242550" cy="2386434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FDA7332B-6ACB-4CA5-BDB0-B1DF9F03B80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319" y="4106118"/>
            <a:ext cx="4242550" cy="2386434"/>
          </a:xfrm>
        </p:spPr>
      </p:pic>
    </p:spTree>
    <p:extLst>
      <p:ext uri="{BB962C8B-B14F-4D97-AF65-F5344CB8AC3E}">
        <p14:creationId xmlns:p14="http://schemas.microsoft.com/office/powerpoint/2010/main" val="1842696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8C411A9A-ED5D-40A7-B948-6FA049A06D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584" y="620688"/>
            <a:ext cx="4624831" cy="2601467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16F4AB5-FD1B-4005-84A3-E0DAC469104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374" y="3635846"/>
            <a:ext cx="4648256" cy="2614644"/>
          </a:xfrm>
        </p:spPr>
      </p:pic>
    </p:spTree>
    <p:extLst>
      <p:ext uri="{BB962C8B-B14F-4D97-AF65-F5344CB8AC3E}">
        <p14:creationId xmlns:p14="http://schemas.microsoft.com/office/powerpoint/2010/main" val="33404314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Работа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G:\Фото\Новая папка\IMG-98fb7d4f048e755cda89f948fd82c1f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7" y="692696"/>
            <a:ext cx="338437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G:\Фото\20220323_1417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16015" y="620689"/>
            <a:ext cx="3528391" cy="36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575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Рисунки детей «Вода</a:t>
            </a:r>
            <a:r>
              <a:rPr lang="en-US" dirty="0"/>
              <a:t>,</a:t>
            </a:r>
            <a:r>
              <a:rPr lang="ru-RU" dirty="0"/>
              <a:t>вода кругом вода»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G:\Фото\20220323_1417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611" y="647331"/>
            <a:ext cx="739918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246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Фотовыставка </a:t>
            </a:r>
            <a:br>
              <a:rPr lang="ru-RU" dirty="0"/>
            </a:br>
            <a:r>
              <a:rPr lang="ru-RU" dirty="0"/>
              <a:t>«Всем нужна вода»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G:\Фото\20220323_1416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174879" cy="3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884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:\Фото\20220323_1417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57250"/>
            <a:ext cx="734481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602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5"/>
            <a:ext cx="6768752" cy="5449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 проекта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-Расширять знания дошкольников о воде , как объекте неживой природы, ее значении для жизнедеятельности человека, роли в окружающем мире.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-Познакомить с физическими свойствами воды в опытно- экспериментальной деятельности детей.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-Воспитывать бережное отношение к воде, экономное использование водных ресурсов.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-Становление эмоционально- нравственного отношения к воде, как одному из источников жизни на Земле.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-Развивать эстетическое восприятие воды в природе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-Пропагандировать необходимость экологического воспитания дошкольников среди родителей.</a:t>
            </a:r>
            <a:endParaRPr lang="ru-RU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12173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306896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693024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9"/>
            <a:ext cx="8208912" cy="28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Формы организации проекта;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Опыты, беседы, познавательные занятия, наблюдения, дидактические и подвижные игры.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Виды деятельности;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Игровая, речевая, поисково- исследовательская, продуктивная, ознакомление с окружающим, ознакомление с художественной литературой.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Ожидаемый результат;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У детей сформируется начальные представления об объекте неживой природы-воде, как источнике жизни живых организмов. Появятся исследовательские умения.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775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/>
              <a:t>Экологический журнал </a:t>
            </a:r>
            <a:br>
              <a:rPr lang="ru-RU" sz="3200" dirty="0"/>
            </a:br>
            <a:r>
              <a:rPr lang="ru-RU" sz="3200" dirty="0"/>
              <a:t>«Вода наша-помощница»</a:t>
            </a:r>
            <a:br>
              <a:rPr lang="ru-RU" sz="3200" dirty="0"/>
            </a:br>
            <a:r>
              <a:rPr lang="ru-RU" sz="3200" dirty="0"/>
              <a:t>Картотека </a:t>
            </a:r>
            <a:br>
              <a:rPr lang="ru-RU" sz="3200" dirty="0"/>
            </a:br>
            <a:r>
              <a:rPr lang="ru-RU" sz="3200" dirty="0"/>
              <a:t>«Загадок</a:t>
            </a:r>
            <a:r>
              <a:rPr lang="en-US" sz="3200" dirty="0"/>
              <a:t>,</a:t>
            </a:r>
            <a:r>
              <a:rPr lang="ru-RU" sz="3200" dirty="0"/>
              <a:t> пословиц о воде»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Фото\20220323_1346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705678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739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Экологическая листовка «Чудесная сила воды»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G:\Фото\20220323_1341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324036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Фото\20220323_1341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338437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21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dirty="0"/>
              <a:t>Консультации для родителей</a:t>
            </a:r>
            <a:br>
              <a:rPr lang="ru-RU" sz="2800" dirty="0"/>
            </a:br>
            <a:r>
              <a:rPr lang="ru-RU" sz="2800" dirty="0"/>
              <a:t> «Как вести себя у воды»</a:t>
            </a:r>
            <a:r>
              <a:rPr lang="en-US" sz="2800" dirty="0"/>
              <a:t>,</a:t>
            </a:r>
            <a:r>
              <a:rPr lang="ru-RU" sz="2800" dirty="0"/>
              <a:t> «Водоемы Кольского полуострова»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G:\Фото\20220323_1344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48072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66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Беседы о воде </a:t>
            </a:r>
            <a:br>
              <a:rPr lang="ru-RU" sz="3600" dirty="0"/>
            </a:br>
            <a:r>
              <a:rPr lang="ru-RU" sz="3600" dirty="0"/>
              <a:t>«О бережном отношении к воде»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G:\Фото\20220323_1344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55272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101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052000"/>
            <a:ext cx="7190185" cy="12573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/>
              <a:t>Беседа </a:t>
            </a:r>
            <a:br>
              <a:rPr lang="ru-RU" sz="3600" dirty="0"/>
            </a:br>
            <a:r>
              <a:rPr lang="ru-RU" sz="3600" dirty="0"/>
              <a:t>«Весна. Лужа и гололед»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G:\Фото\Новая папка\IMG-7754743b06476064c3c5aecbe232569b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98477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91921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307</TotalTime>
  <Words>483</Words>
  <Application>Microsoft Office PowerPoint</Application>
  <PresentationFormat>Экран (4:3)</PresentationFormat>
  <Paragraphs>55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Calibri</vt:lpstr>
      <vt:lpstr>Georgia</vt:lpstr>
      <vt:lpstr>Times New Roman</vt:lpstr>
      <vt:lpstr>Trebuchet MS</vt:lpstr>
      <vt:lpstr>Воздушный поток</vt:lpstr>
      <vt:lpstr>  </vt:lpstr>
      <vt:lpstr>Презентация PowerPoint</vt:lpstr>
      <vt:lpstr>Презентация PowerPoint</vt:lpstr>
      <vt:lpstr>Презентация PowerPoint</vt:lpstr>
      <vt:lpstr>Экологический журнал  «Вода наша-помощница» Картотека  «Загадок, пословиц о воде»</vt:lpstr>
      <vt:lpstr>Экологическая листовка «Чудесная сила воды»</vt:lpstr>
      <vt:lpstr>Консультации для родителей  «Как вести себя у воды», «Водоемы Кольского полуострова»</vt:lpstr>
      <vt:lpstr>Беседы о воде  «О бережном отношении к воде»</vt:lpstr>
      <vt:lpstr>Беседа  «Весна. Лужа и гололед»</vt:lpstr>
      <vt:lpstr>Беседа  «Водный мир»</vt:lpstr>
      <vt:lpstr>Художественная литература и экологическая сказка «Приключение Капельки»</vt:lpstr>
      <vt:lpstr>Рисование «Приключение Капельки»</vt:lpstr>
      <vt:lpstr>Занятие по познавательной, продуктивной деятельности «Приключение Капельки»</vt:lpstr>
      <vt:lpstr>Рисунки детей  «Вода,вода кругом вода»</vt:lpstr>
      <vt:lpstr>Лепка «Золотая рыбка»</vt:lpstr>
      <vt:lpstr>Лепка из шишек «Золотая рыбка»</vt:lpstr>
      <vt:lpstr>Центр экспериментирования «Юный лаборант»</vt:lpstr>
      <vt:lpstr>Эксперименты и опыты Разноцветная вода    </vt:lpstr>
      <vt:lpstr>Эксперимент вода с солью и сахаром</vt:lpstr>
      <vt:lpstr>Вода и Снег</vt:lpstr>
      <vt:lpstr>Труд в уголке природы</vt:lpstr>
      <vt:lpstr>Серия экологических наблюдений в природе. Рождение сосульки. Таяние снега, Маленькое море-лужа. </vt:lpstr>
      <vt:lpstr>Гигиена и мытья игрушек</vt:lpstr>
      <vt:lpstr>Развлечение «День воды»</vt:lpstr>
      <vt:lpstr>Презентация PowerPoint</vt:lpstr>
      <vt:lpstr>Работа детей</vt:lpstr>
      <vt:lpstr>Рисунки детей «Вода,вода кругом вода»</vt:lpstr>
      <vt:lpstr>Фотовыставка  «Всем нужна вода» 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1</dc:creator>
  <cp:lastModifiedBy>User</cp:lastModifiedBy>
  <cp:revision>23</cp:revision>
  <dcterms:created xsi:type="dcterms:W3CDTF">2022-03-28T06:41:30Z</dcterms:created>
  <dcterms:modified xsi:type="dcterms:W3CDTF">2022-04-05T06:41:34Z</dcterms:modified>
</cp:coreProperties>
</file>