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73" r:id="rId13"/>
    <p:sldId id="274" r:id="rId14"/>
    <p:sldId id="275" r:id="rId15"/>
    <p:sldId id="276" r:id="rId16"/>
    <p:sldId id="278" r:id="rId17"/>
    <p:sldId id="280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image" Target="../media/image1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D3761C-9E7D-428E-8D93-175534CA3BB1}" type="doc">
      <dgm:prSet loTypeId="urn:microsoft.com/office/officeart/2009/layout/CircleArrowProcess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72C95118-3DF1-4F72-8AA3-85DC2C8E0D65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Воспитатель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9F8D0A6-5E53-49E8-BD7F-A5CA54A99618}" type="parTrans" cxnId="{CE5437F5-255E-48B2-AA9A-23FFBEEC9D37}">
      <dgm:prSet/>
      <dgm:spPr/>
      <dgm:t>
        <a:bodyPr/>
        <a:lstStyle/>
        <a:p>
          <a:endParaRPr lang="ru-RU"/>
        </a:p>
      </dgm:t>
    </dgm:pt>
    <dgm:pt modelId="{D6568FD9-069B-4F0B-BC3E-7B41EF33EF60}" type="sibTrans" cxnId="{CE5437F5-255E-48B2-AA9A-23FFBEEC9D37}">
      <dgm:prSet/>
      <dgm:spPr/>
      <dgm:t>
        <a:bodyPr/>
        <a:lstStyle/>
        <a:p>
          <a:endParaRPr lang="ru-RU"/>
        </a:p>
      </dgm:t>
    </dgm:pt>
    <dgm:pt modelId="{ECE2333F-2587-446B-9094-3629F1A50031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Дети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5B78B6-5D9C-46CC-9A7F-2EB1D1CE6C5F}" type="parTrans" cxnId="{59DB2AD4-077E-47AB-8361-9C3583636374}">
      <dgm:prSet/>
      <dgm:spPr/>
      <dgm:t>
        <a:bodyPr/>
        <a:lstStyle/>
        <a:p>
          <a:endParaRPr lang="ru-RU"/>
        </a:p>
      </dgm:t>
    </dgm:pt>
    <dgm:pt modelId="{9754CB20-5539-4621-8DA1-F0DCF5D353A5}" type="sibTrans" cxnId="{59DB2AD4-077E-47AB-8361-9C3583636374}">
      <dgm:prSet/>
      <dgm:spPr/>
      <dgm:t>
        <a:bodyPr/>
        <a:lstStyle/>
        <a:p>
          <a:endParaRPr lang="ru-RU"/>
        </a:p>
      </dgm:t>
    </dgm:pt>
    <dgm:pt modelId="{71ED7D93-F760-48BF-8CB9-74AF66378C0C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Родители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1F930C-970C-4B30-9EA8-003F0FDEDD81}" type="parTrans" cxnId="{1D0E3A22-6E80-4961-B100-686F8BBD1323}">
      <dgm:prSet/>
      <dgm:spPr/>
      <dgm:t>
        <a:bodyPr/>
        <a:lstStyle/>
        <a:p>
          <a:endParaRPr lang="ru-RU"/>
        </a:p>
      </dgm:t>
    </dgm:pt>
    <dgm:pt modelId="{4F052B6C-9E03-48BE-95B6-D5C22C983045}" type="sibTrans" cxnId="{1D0E3A22-6E80-4961-B100-686F8BBD1323}">
      <dgm:prSet/>
      <dgm:spPr/>
      <dgm:t>
        <a:bodyPr/>
        <a:lstStyle/>
        <a:p>
          <a:endParaRPr lang="ru-RU"/>
        </a:p>
      </dgm:t>
    </dgm:pt>
    <dgm:pt modelId="{197AC2AC-37D2-4992-AB10-726E2C4D116B}" type="pres">
      <dgm:prSet presAssocID="{FCD3761C-9E7D-428E-8D93-175534CA3BB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4CC84AA1-C35C-4401-B3E9-67971DBA75CC}" type="pres">
      <dgm:prSet presAssocID="{72C95118-3DF1-4F72-8AA3-85DC2C8E0D65}" presName="Accent1" presStyleCnt="0"/>
      <dgm:spPr/>
    </dgm:pt>
    <dgm:pt modelId="{7454D12B-95D7-4EB3-AB56-3D0F96F06536}" type="pres">
      <dgm:prSet presAssocID="{72C95118-3DF1-4F72-8AA3-85DC2C8E0D65}" presName="Accent" presStyleLbl="node1" presStyleIdx="0" presStyleCnt="3"/>
      <dgm:spPr/>
    </dgm:pt>
    <dgm:pt modelId="{481640B7-4E0D-4934-A4B6-866DDCEC65DB}" type="pres">
      <dgm:prSet presAssocID="{72C95118-3DF1-4F72-8AA3-85DC2C8E0D65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554D89-F3C0-45B0-892C-B4D327E0B332}" type="pres">
      <dgm:prSet presAssocID="{ECE2333F-2587-446B-9094-3629F1A50031}" presName="Accent2" presStyleCnt="0"/>
      <dgm:spPr/>
    </dgm:pt>
    <dgm:pt modelId="{1BF7571B-9C37-4E69-8C57-EB9E2C7F6813}" type="pres">
      <dgm:prSet presAssocID="{ECE2333F-2587-446B-9094-3629F1A50031}" presName="Accent" presStyleLbl="node1" presStyleIdx="1" presStyleCnt="3"/>
      <dgm:spPr/>
    </dgm:pt>
    <dgm:pt modelId="{E50DCD86-D430-4DFE-A987-AE56085D392A}" type="pres">
      <dgm:prSet presAssocID="{ECE2333F-2587-446B-9094-3629F1A50031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FB113E-0E59-4E0E-9F09-172EAD5BD07A}" type="pres">
      <dgm:prSet presAssocID="{71ED7D93-F760-48BF-8CB9-74AF66378C0C}" presName="Accent3" presStyleCnt="0"/>
      <dgm:spPr/>
    </dgm:pt>
    <dgm:pt modelId="{A500D950-3860-4126-8EA0-2449DBC9CDD2}" type="pres">
      <dgm:prSet presAssocID="{71ED7D93-F760-48BF-8CB9-74AF66378C0C}" presName="Accent" presStyleLbl="node1" presStyleIdx="2" presStyleCnt="3"/>
      <dgm:spPr/>
    </dgm:pt>
    <dgm:pt modelId="{B215AD80-0FC2-467F-A62A-05B6BA8153F2}" type="pres">
      <dgm:prSet presAssocID="{71ED7D93-F760-48BF-8CB9-74AF66378C0C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3A5C47-F4AB-44C5-A068-6AEC67314CC0}" type="presOf" srcId="{72C95118-3DF1-4F72-8AA3-85DC2C8E0D65}" destId="{481640B7-4E0D-4934-A4B6-866DDCEC65DB}" srcOrd="0" destOrd="0" presId="urn:microsoft.com/office/officeart/2009/layout/CircleArrowProcess"/>
    <dgm:cxn modelId="{1D0E3A22-6E80-4961-B100-686F8BBD1323}" srcId="{FCD3761C-9E7D-428E-8D93-175534CA3BB1}" destId="{71ED7D93-F760-48BF-8CB9-74AF66378C0C}" srcOrd="2" destOrd="0" parTransId="{C21F930C-970C-4B30-9EA8-003F0FDEDD81}" sibTransId="{4F052B6C-9E03-48BE-95B6-D5C22C983045}"/>
    <dgm:cxn modelId="{59DB2AD4-077E-47AB-8361-9C3583636374}" srcId="{FCD3761C-9E7D-428E-8D93-175534CA3BB1}" destId="{ECE2333F-2587-446B-9094-3629F1A50031}" srcOrd="1" destOrd="0" parTransId="{8E5B78B6-5D9C-46CC-9A7F-2EB1D1CE6C5F}" sibTransId="{9754CB20-5539-4621-8DA1-F0DCF5D353A5}"/>
    <dgm:cxn modelId="{CE5437F5-255E-48B2-AA9A-23FFBEEC9D37}" srcId="{FCD3761C-9E7D-428E-8D93-175534CA3BB1}" destId="{72C95118-3DF1-4F72-8AA3-85DC2C8E0D65}" srcOrd="0" destOrd="0" parTransId="{A9F8D0A6-5E53-49E8-BD7F-A5CA54A99618}" sibTransId="{D6568FD9-069B-4F0B-BC3E-7B41EF33EF60}"/>
    <dgm:cxn modelId="{42EB5DBC-A6BD-43ED-A3BA-F6002BFBDC3E}" type="presOf" srcId="{FCD3761C-9E7D-428E-8D93-175534CA3BB1}" destId="{197AC2AC-37D2-4992-AB10-726E2C4D116B}" srcOrd="0" destOrd="0" presId="urn:microsoft.com/office/officeart/2009/layout/CircleArrowProcess"/>
    <dgm:cxn modelId="{75B0517B-6270-4830-85C2-B6458BCD8553}" type="presOf" srcId="{ECE2333F-2587-446B-9094-3629F1A50031}" destId="{E50DCD86-D430-4DFE-A987-AE56085D392A}" srcOrd="0" destOrd="0" presId="urn:microsoft.com/office/officeart/2009/layout/CircleArrowProcess"/>
    <dgm:cxn modelId="{988A5674-0E60-4EBD-B908-4C945D70C305}" type="presOf" srcId="{71ED7D93-F760-48BF-8CB9-74AF66378C0C}" destId="{B215AD80-0FC2-467F-A62A-05B6BA8153F2}" srcOrd="0" destOrd="0" presId="urn:microsoft.com/office/officeart/2009/layout/CircleArrowProcess"/>
    <dgm:cxn modelId="{032F035F-5A62-46D5-ADC2-B39FF2170E45}" type="presParOf" srcId="{197AC2AC-37D2-4992-AB10-726E2C4D116B}" destId="{4CC84AA1-C35C-4401-B3E9-67971DBA75CC}" srcOrd="0" destOrd="0" presId="urn:microsoft.com/office/officeart/2009/layout/CircleArrowProcess"/>
    <dgm:cxn modelId="{17895A60-3F06-411A-853C-AD39346496B6}" type="presParOf" srcId="{4CC84AA1-C35C-4401-B3E9-67971DBA75CC}" destId="{7454D12B-95D7-4EB3-AB56-3D0F96F06536}" srcOrd="0" destOrd="0" presId="urn:microsoft.com/office/officeart/2009/layout/CircleArrowProcess"/>
    <dgm:cxn modelId="{9E9CDC65-4B0F-44B3-9845-B96509BFE0B5}" type="presParOf" srcId="{197AC2AC-37D2-4992-AB10-726E2C4D116B}" destId="{481640B7-4E0D-4934-A4B6-866DDCEC65DB}" srcOrd="1" destOrd="0" presId="urn:microsoft.com/office/officeart/2009/layout/CircleArrowProcess"/>
    <dgm:cxn modelId="{692CA2DE-3D9A-430D-878A-EBE6B8507F70}" type="presParOf" srcId="{197AC2AC-37D2-4992-AB10-726E2C4D116B}" destId="{B2554D89-F3C0-45B0-892C-B4D327E0B332}" srcOrd="2" destOrd="0" presId="urn:microsoft.com/office/officeart/2009/layout/CircleArrowProcess"/>
    <dgm:cxn modelId="{2DA670AA-5744-4CBF-B5C6-8EAE858EB1E3}" type="presParOf" srcId="{B2554D89-F3C0-45B0-892C-B4D327E0B332}" destId="{1BF7571B-9C37-4E69-8C57-EB9E2C7F6813}" srcOrd="0" destOrd="0" presId="urn:microsoft.com/office/officeart/2009/layout/CircleArrowProcess"/>
    <dgm:cxn modelId="{FACA1039-78FB-46DA-91C7-7047C54D9D05}" type="presParOf" srcId="{197AC2AC-37D2-4992-AB10-726E2C4D116B}" destId="{E50DCD86-D430-4DFE-A987-AE56085D392A}" srcOrd="3" destOrd="0" presId="urn:microsoft.com/office/officeart/2009/layout/CircleArrowProcess"/>
    <dgm:cxn modelId="{E9759FBF-A5AB-4923-8BA1-94B8315B6DE3}" type="presParOf" srcId="{197AC2AC-37D2-4992-AB10-726E2C4D116B}" destId="{87FB113E-0E59-4E0E-9F09-172EAD5BD07A}" srcOrd="4" destOrd="0" presId="urn:microsoft.com/office/officeart/2009/layout/CircleArrowProcess"/>
    <dgm:cxn modelId="{3D37DB37-DF69-4E7E-B43A-21BF33F1DC49}" type="presParOf" srcId="{87FB113E-0E59-4E0E-9F09-172EAD5BD07A}" destId="{A500D950-3860-4126-8EA0-2449DBC9CDD2}" srcOrd="0" destOrd="0" presId="urn:microsoft.com/office/officeart/2009/layout/CircleArrowProcess"/>
    <dgm:cxn modelId="{45DA236F-7C88-487A-A601-DA822690CE69}" type="presParOf" srcId="{197AC2AC-37D2-4992-AB10-726E2C4D116B}" destId="{B215AD80-0FC2-467F-A62A-05B6BA8153F2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7717F5-C374-4128-B508-9A83317AB786}" type="doc">
      <dgm:prSet loTypeId="urn:microsoft.com/office/officeart/2005/8/layout/b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25BA15F-0440-4404-B37F-EC03D2576606}">
      <dgm:prSet phldrT="[Текст]" custT="1"/>
      <dgm:spPr/>
      <dgm:t>
        <a:bodyPr/>
        <a:lstStyle/>
        <a:p>
          <a:r>
            <a:rPr lang="ru-RU" sz="18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ООД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E03DA5-F49A-44AC-8329-D4F2DE5A4BF8}" type="parTrans" cxnId="{F1230B44-89E9-4C4A-8070-B0EA71BE619D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B6FEDA-CE1A-4070-9B78-1F8A1DD0CE73}" type="sibTrans" cxnId="{F1230B44-89E9-4C4A-8070-B0EA71BE619D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6EBEF6A-85E6-4993-8955-4FA759983C9C}">
      <dgm:prSet phldrT="[Текст]" custT="1"/>
      <dgm:spPr/>
      <dgm:t>
        <a:bodyPr/>
        <a:lstStyle/>
        <a:p>
          <a:r>
            <a:rPr lang="ru-RU" sz="18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Загадки и стихотворения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30F7F6-D212-43DF-AF8C-849F9BD494BB}" type="parTrans" cxnId="{D09B3D3A-2467-4635-AF82-E214EABC81DA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12BFED-EE63-46FB-B2D1-EB38F66BAF00}" type="sibTrans" cxnId="{D09B3D3A-2467-4635-AF82-E214EABC81DA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6FAC6B-07C9-445E-AB88-9BC5D9588E07}">
      <dgm:prSet phldrT="[Текст]" custT="1"/>
      <dgm:spPr/>
      <dgm:t>
        <a:bodyPr/>
        <a:lstStyle/>
        <a:p>
          <a:r>
            <a:rPr lang="ru-RU" sz="18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Сюжетно-ролевые игры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0DBB29-6432-4823-9421-417FDF6E7BB6}" type="parTrans" cxnId="{03237FE7-2C64-42A4-B885-C9BE5636EB27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935C83-6F52-4CFB-8CBE-E23CE8009268}" type="sibTrans" cxnId="{03237FE7-2C64-42A4-B885-C9BE5636EB27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71F6ED-00B0-436D-8FAD-8D2921CBBDCF}">
      <dgm:prSet phldrT="[Текст]" custT="1"/>
      <dgm:spPr/>
      <dgm:t>
        <a:bodyPr/>
        <a:lstStyle/>
        <a:p>
          <a:r>
            <a:rPr lang="ru-RU" sz="18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Дидактические игры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12A269-EE2C-4490-86DB-26D063BF7AE8}" type="parTrans" cxnId="{6386BA85-CA1E-4C58-8853-4493F28D6AF4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445D43-B325-4AA1-AE1D-B70728C631E8}" type="sibTrans" cxnId="{6386BA85-CA1E-4C58-8853-4493F28D6AF4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FFBC5B-FEF5-41B8-85D5-E0F189D10C4B}">
      <dgm:prSet phldrT="[Текст]" custT="1"/>
      <dgm:spPr/>
      <dgm:t>
        <a:bodyPr/>
        <a:lstStyle/>
        <a:p>
          <a:r>
            <a:rPr lang="ru-RU" sz="18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Пальчиковые игры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DFB624-56D1-435C-B009-09437A19389A}" type="parTrans" cxnId="{AD3DB483-7604-419D-A741-36317BC119E4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31491B-913B-4043-90EB-96B0B0ED9125}" type="sibTrans" cxnId="{AD3DB483-7604-419D-A741-36317BC119E4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C83D05-CD52-4B2D-B06B-ED191D90E63F}">
      <dgm:prSet phldrT="[Текст]" custT="1"/>
      <dgm:spPr/>
      <dgm:t>
        <a:bodyPr/>
        <a:lstStyle/>
        <a:p>
          <a:r>
            <a:rPr lang="ru-RU" sz="18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Беседы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2DB9F3-2CCD-46AA-A58E-8E3E27F2318B}" type="parTrans" cxnId="{D6836B7F-1A24-4DF4-AC3A-D3EAA1F7FDB1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65BB8D5-A141-4D20-9FD7-9FDAAE2E4C44}" type="sibTrans" cxnId="{D6836B7F-1A24-4DF4-AC3A-D3EAA1F7FDB1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41AEC3-9F80-45B4-B5D1-A38EBB5215CC}">
      <dgm:prSet phldrT="[Текст]" custT="1"/>
      <dgm:spPr/>
      <dgm:t>
        <a:bodyPr/>
        <a:lstStyle/>
        <a:p>
          <a:r>
            <a:rPr lang="ru-RU" sz="18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Прогулки, экскурсии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A4167B-5919-4BCB-8F90-3ADF77EB28B0}" type="parTrans" cxnId="{5CE88FE2-22A2-41D9-AC29-D84C85DAF1D0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06FE02-B351-4D5B-AC89-3A8A34CE2D9B}" type="sibTrans" cxnId="{5CE88FE2-22A2-41D9-AC29-D84C85DAF1D0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10F005-930B-4BA0-899A-A3D937B48857}">
      <dgm:prSet phldrT="[Текст]" custT="1"/>
      <dgm:spPr/>
      <dgm:t>
        <a:bodyPr/>
        <a:lstStyle/>
        <a:p>
          <a:r>
            <a:rPr lang="ru-RU" sz="18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Конструирование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A0BDE0-38B1-4182-B4F7-3D272EC160E4}" type="parTrans" cxnId="{20715171-FAD4-4BEF-AD54-A67CFCD9E409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5A226B-F419-42E6-A5AC-AF1FEE5DCE71}" type="sibTrans" cxnId="{20715171-FAD4-4BEF-AD54-A67CFCD9E409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5A288B3-C380-45ED-8F37-14B8077F9E52}">
      <dgm:prSet phldrT="[Текст]" custT="1"/>
      <dgm:spPr/>
      <dgm:t>
        <a:bodyPr/>
        <a:lstStyle/>
        <a:p>
          <a:r>
            <a:rPr lang="ru-RU" sz="18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Подвижные игры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EDC813-89AC-43A6-86FF-5F27CFFC292F}" type="parTrans" cxnId="{66D00D7A-5ADE-43D4-82F2-645945CBCAFC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4741A6-AFAA-4FDB-8666-8335B43CBE90}" type="sibTrans" cxnId="{66D00D7A-5ADE-43D4-82F2-645945CBCAFC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8DE77B-9758-472E-9D8F-442F586BD001}">
      <dgm:prSet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Настольные игры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241437-5A35-46D7-8B24-40F394CDC988}" type="parTrans" cxnId="{4A5EA623-59BD-438B-BAB8-594EDE03A0E6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3FCBD7-FD0F-4344-AB2D-22C0723B32AE}" type="sibTrans" cxnId="{4A5EA623-59BD-438B-BAB8-594EDE03A0E6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823602-0306-405E-B059-480A9804A745}" type="pres">
      <dgm:prSet presAssocID="{877717F5-C374-4128-B508-9A83317AB786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D821F559-717A-4F35-97EE-F60040876789}" type="pres">
      <dgm:prSet presAssocID="{325BA15F-0440-4404-B37F-EC03D2576606}" presName="compNode" presStyleCnt="0"/>
      <dgm:spPr/>
    </dgm:pt>
    <dgm:pt modelId="{86098723-6345-4CEF-A46D-2530BA7F38DB}" type="pres">
      <dgm:prSet presAssocID="{325BA15F-0440-4404-B37F-EC03D2576606}" presName="dummyConnPt" presStyleCnt="0"/>
      <dgm:spPr/>
    </dgm:pt>
    <dgm:pt modelId="{F43DAB76-3B2E-463E-9AD2-B365B9BE4A5E}" type="pres">
      <dgm:prSet presAssocID="{325BA15F-0440-4404-B37F-EC03D2576606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37727F-351C-4EC3-9580-02AC46443B91}" type="pres">
      <dgm:prSet presAssocID="{7BB6FEDA-CE1A-4070-9B78-1F8A1DD0CE73}" presName="sibTrans" presStyleLbl="bgSibTrans2D1" presStyleIdx="0" presStyleCnt="9"/>
      <dgm:spPr/>
      <dgm:t>
        <a:bodyPr/>
        <a:lstStyle/>
        <a:p>
          <a:endParaRPr lang="ru-RU"/>
        </a:p>
      </dgm:t>
    </dgm:pt>
    <dgm:pt modelId="{2BAF2B92-0FF7-457D-A18C-7D9E2FA5FAF0}" type="pres">
      <dgm:prSet presAssocID="{A6EBEF6A-85E6-4993-8955-4FA759983C9C}" presName="compNode" presStyleCnt="0"/>
      <dgm:spPr/>
    </dgm:pt>
    <dgm:pt modelId="{5AD771CC-0C44-4BD7-B7E3-C6A34C9FF9FD}" type="pres">
      <dgm:prSet presAssocID="{A6EBEF6A-85E6-4993-8955-4FA759983C9C}" presName="dummyConnPt" presStyleCnt="0"/>
      <dgm:spPr/>
    </dgm:pt>
    <dgm:pt modelId="{ED9699E3-5CDA-4CD4-B2C4-EA72D43E6B26}" type="pres">
      <dgm:prSet presAssocID="{A6EBEF6A-85E6-4993-8955-4FA759983C9C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BB711C-6E42-48CA-96CD-A3B1D5921317}" type="pres">
      <dgm:prSet presAssocID="{BF12BFED-EE63-46FB-B2D1-EB38F66BAF00}" presName="sibTrans" presStyleLbl="bgSibTrans2D1" presStyleIdx="1" presStyleCnt="9"/>
      <dgm:spPr/>
      <dgm:t>
        <a:bodyPr/>
        <a:lstStyle/>
        <a:p>
          <a:endParaRPr lang="ru-RU"/>
        </a:p>
      </dgm:t>
    </dgm:pt>
    <dgm:pt modelId="{A6545853-D271-4052-A907-74BB01BCFF57}" type="pres">
      <dgm:prSet presAssocID="{F56FAC6B-07C9-445E-AB88-9BC5D9588E07}" presName="compNode" presStyleCnt="0"/>
      <dgm:spPr/>
    </dgm:pt>
    <dgm:pt modelId="{7BD7772F-B083-4D13-A121-DEA43C0A3E84}" type="pres">
      <dgm:prSet presAssocID="{F56FAC6B-07C9-445E-AB88-9BC5D9588E07}" presName="dummyConnPt" presStyleCnt="0"/>
      <dgm:spPr/>
    </dgm:pt>
    <dgm:pt modelId="{06130DDD-C086-49B5-89DF-805487A7098A}" type="pres">
      <dgm:prSet presAssocID="{F56FAC6B-07C9-445E-AB88-9BC5D9588E07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06A7CC-30A0-4B12-9400-727A4BD832D8}" type="pres">
      <dgm:prSet presAssocID="{7D935C83-6F52-4CFB-8CBE-E23CE8009268}" presName="sibTrans" presStyleLbl="bgSibTrans2D1" presStyleIdx="2" presStyleCnt="9"/>
      <dgm:spPr/>
      <dgm:t>
        <a:bodyPr/>
        <a:lstStyle/>
        <a:p>
          <a:endParaRPr lang="ru-RU"/>
        </a:p>
      </dgm:t>
    </dgm:pt>
    <dgm:pt modelId="{EF0AB96C-BEEA-4EDD-9781-EFC1A8713761}" type="pres">
      <dgm:prSet presAssocID="{3771F6ED-00B0-436D-8FAD-8D2921CBBDCF}" presName="compNode" presStyleCnt="0"/>
      <dgm:spPr/>
    </dgm:pt>
    <dgm:pt modelId="{761641C6-A075-494B-A226-E3B13DCFA3AE}" type="pres">
      <dgm:prSet presAssocID="{3771F6ED-00B0-436D-8FAD-8D2921CBBDCF}" presName="dummyConnPt" presStyleCnt="0"/>
      <dgm:spPr/>
    </dgm:pt>
    <dgm:pt modelId="{07DF560B-FC8B-4F5B-8FF4-C86B0358081B}" type="pres">
      <dgm:prSet presAssocID="{3771F6ED-00B0-436D-8FAD-8D2921CBBDCF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AE7943-DB0E-4662-B018-E5F63F1EFD38}" type="pres">
      <dgm:prSet presAssocID="{DC445D43-B325-4AA1-AE1D-B70728C631E8}" presName="sibTrans" presStyleLbl="bgSibTrans2D1" presStyleIdx="3" presStyleCnt="9"/>
      <dgm:spPr/>
      <dgm:t>
        <a:bodyPr/>
        <a:lstStyle/>
        <a:p>
          <a:endParaRPr lang="ru-RU"/>
        </a:p>
      </dgm:t>
    </dgm:pt>
    <dgm:pt modelId="{0BE999E5-CCEE-4D09-B9E1-7B3796B90690}" type="pres">
      <dgm:prSet presAssocID="{BCFFBC5B-FEF5-41B8-85D5-E0F189D10C4B}" presName="compNode" presStyleCnt="0"/>
      <dgm:spPr/>
    </dgm:pt>
    <dgm:pt modelId="{BBFC5C0F-61A6-4702-B4FD-456167CEA9C8}" type="pres">
      <dgm:prSet presAssocID="{BCFFBC5B-FEF5-41B8-85D5-E0F189D10C4B}" presName="dummyConnPt" presStyleCnt="0"/>
      <dgm:spPr/>
    </dgm:pt>
    <dgm:pt modelId="{9C8B49BD-639F-49BA-A743-4872591AAA70}" type="pres">
      <dgm:prSet presAssocID="{BCFFBC5B-FEF5-41B8-85D5-E0F189D10C4B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CAA066-50CC-4AB9-9C87-8717F4359A2E}" type="pres">
      <dgm:prSet presAssocID="{2431491B-913B-4043-90EB-96B0B0ED9125}" presName="sibTrans" presStyleLbl="bgSibTrans2D1" presStyleIdx="4" presStyleCnt="9"/>
      <dgm:spPr/>
      <dgm:t>
        <a:bodyPr/>
        <a:lstStyle/>
        <a:p>
          <a:endParaRPr lang="ru-RU"/>
        </a:p>
      </dgm:t>
    </dgm:pt>
    <dgm:pt modelId="{E66A78F2-3F85-4BA4-BDC1-4782E42B9385}" type="pres">
      <dgm:prSet presAssocID="{80C83D05-CD52-4B2D-B06B-ED191D90E63F}" presName="compNode" presStyleCnt="0"/>
      <dgm:spPr/>
    </dgm:pt>
    <dgm:pt modelId="{0F2C259A-BB0D-4B11-9C17-6618AFC2F586}" type="pres">
      <dgm:prSet presAssocID="{80C83D05-CD52-4B2D-B06B-ED191D90E63F}" presName="dummyConnPt" presStyleCnt="0"/>
      <dgm:spPr/>
    </dgm:pt>
    <dgm:pt modelId="{4F9FDCA9-99B3-4AFE-8144-AF55331DB3D1}" type="pres">
      <dgm:prSet presAssocID="{80C83D05-CD52-4B2D-B06B-ED191D90E63F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7A7DB3-0075-4DAB-9DDF-64FF3165ACA6}" type="pres">
      <dgm:prSet presAssocID="{165BB8D5-A141-4D20-9FD7-9FDAAE2E4C44}" presName="sibTrans" presStyleLbl="bgSibTrans2D1" presStyleIdx="5" presStyleCnt="9"/>
      <dgm:spPr/>
      <dgm:t>
        <a:bodyPr/>
        <a:lstStyle/>
        <a:p>
          <a:endParaRPr lang="ru-RU"/>
        </a:p>
      </dgm:t>
    </dgm:pt>
    <dgm:pt modelId="{B44C9914-D74A-4DF3-8CD7-2B27ABF2CFF1}" type="pres">
      <dgm:prSet presAssocID="{2441AEC3-9F80-45B4-B5D1-A38EBB5215CC}" presName="compNode" presStyleCnt="0"/>
      <dgm:spPr/>
    </dgm:pt>
    <dgm:pt modelId="{EC299E38-3611-4E21-B4D9-42CC45AADFE6}" type="pres">
      <dgm:prSet presAssocID="{2441AEC3-9F80-45B4-B5D1-A38EBB5215CC}" presName="dummyConnPt" presStyleCnt="0"/>
      <dgm:spPr/>
    </dgm:pt>
    <dgm:pt modelId="{FAB7575A-1577-49AD-AD4E-203E00D24D98}" type="pres">
      <dgm:prSet presAssocID="{2441AEC3-9F80-45B4-B5D1-A38EBB5215CC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B5B972-8E0E-4D50-8CA5-F158B01AE969}" type="pres">
      <dgm:prSet presAssocID="{B206FE02-B351-4D5B-AC89-3A8A34CE2D9B}" presName="sibTrans" presStyleLbl="bgSibTrans2D1" presStyleIdx="6" presStyleCnt="9"/>
      <dgm:spPr/>
      <dgm:t>
        <a:bodyPr/>
        <a:lstStyle/>
        <a:p>
          <a:endParaRPr lang="ru-RU"/>
        </a:p>
      </dgm:t>
    </dgm:pt>
    <dgm:pt modelId="{6D416BD8-AE0D-421D-82A9-F3866ECE040C}" type="pres">
      <dgm:prSet presAssocID="{C310F005-930B-4BA0-899A-A3D937B48857}" presName="compNode" presStyleCnt="0"/>
      <dgm:spPr/>
    </dgm:pt>
    <dgm:pt modelId="{57592F0F-8DEE-489F-AA13-0C49AEC77D66}" type="pres">
      <dgm:prSet presAssocID="{C310F005-930B-4BA0-899A-A3D937B48857}" presName="dummyConnPt" presStyleCnt="0"/>
      <dgm:spPr/>
    </dgm:pt>
    <dgm:pt modelId="{B6CB0586-9429-4FBE-A1E0-B561721598F8}" type="pres">
      <dgm:prSet presAssocID="{C310F005-930B-4BA0-899A-A3D937B48857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62059B-C119-42BB-8FF4-AA3CDE72F77F}" type="pres">
      <dgm:prSet presAssocID="{2B5A226B-F419-42E6-A5AC-AF1FEE5DCE71}" presName="sibTrans" presStyleLbl="bgSibTrans2D1" presStyleIdx="7" presStyleCnt="9"/>
      <dgm:spPr/>
      <dgm:t>
        <a:bodyPr/>
        <a:lstStyle/>
        <a:p>
          <a:endParaRPr lang="ru-RU"/>
        </a:p>
      </dgm:t>
    </dgm:pt>
    <dgm:pt modelId="{B2CB5AB9-4794-4FF3-A6FA-DFF2ED306C1D}" type="pres">
      <dgm:prSet presAssocID="{85A288B3-C380-45ED-8F37-14B8077F9E52}" presName="compNode" presStyleCnt="0"/>
      <dgm:spPr/>
    </dgm:pt>
    <dgm:pt modelId="{8EF8DB22-EE04-4EC3-823C-1775D70E86FF}" type="pres">
      <dgm:prSet presAssocID="{85A288B3-C380-45ED-8F37-14B8077F9E52}" presName="dummyConnPt" presStyleCnt="0"/>
      <dgm:spPr/>
    </dgm:pt>
    <dgm:pt modelId="{7B01B2BA-2C15-403B-8BFD-18C6AF40B787}" type="pres">
      <dgm:prSet presAssocID="{85A288B3-C380-45ED-8F37-14B8077F9E52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85A98D-3EC0-40EF-8256-C97328C7161E}" type="pres">
      <dgm:prSet presAssocID="{6C4741A6-AFAA-4FDB-8666-8335B43CBE90}" presName="sibTrans" presStyleLbl="bgSibTrans2D1" presStyleIdx="8" presStyleCnt="9"/>
      <dgm:spPr/>
      <dgm:t>
        <a:bodyPr/>
        <a:lstStyle/>
        <a:p>
          <a:endParaRPr lang="ru-RU"/>
        </a:p>
      </dgm:t>
    </dgm:pt>
    <dgm:pt modelId="{2A1FF14D-80EC-4D00-B6AA-C9EB9E33FCCE}" type="pres">
      <dgm:prSet presAssocID="{2F8DE77B-9758-472E-9D8F-442F586BD001}" presName="compNode" presStyleCnt="0"/>
      <dgm:spPr/>
    </dgm:pt>
    <dgm:pt modelId="{A148A839-3D3E-4336-8EAB-42997AD9C0D2}" type="pres">
      <dgm:prSet presAssocID="{2F8DE77B-9758-472E-9D8F-442F586BD001}" presName="dummyConnPt" presStyleCnt="0"/>
      <dgm:spPr/>
    </dgm:pt>
    <dgm:pt modelId="{5870CAE9-F65A-48C3-BA54-9605B26A9599}" type="pres">
      <dgm:prSet presAssocID="{2F8DE77B-9758-472E-9D8F-442F586BD001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AE2641-0FEE-46F6-B34F-FAE58719E648}" type="presOf" srcId="{A6EBEF6A-85E6-4993-8955-4FA759983C9C}" destId="{ED9699E3-5CDA-4CD4-B2C4-EA72D43E6B26}" srcOrd="0" destOrd="0" presId="urn:microsoft.com/office/officeart/2005/8/layout/bProcess4"/>
    <dgm:cxn modelId="{6386BA85-CA1E-4C58-8853-4493F28D6AF4}" srcId="{877717F5-C374-4128-B508-9A83317AB786}" destId="{3771F6ED-00B0-436D-8FAD-8D2921CBBDCF}" srcOrd="3" destOrd="0" parTransId="{3512A269-EE2C-4490-86DB-26D063BF7AE8}" sibTransId="{DC445D43-B325-4AA1-AE1D-B70728C631E8}"/>
    <dgm:cxn modelId="{03237FE7-2C64-42A4-B885-C9BE5636EB27}" srcId="{877717F5-C374-4128-B508-9A83317AB786}" destId="{F56FAC6B-07C9-445E-AB88-9BC5D9588E07}" srcOrd="2" destOrd="0" parTransId="{120DBB29-6432-4823-9421-417FDF6E7BB6}" sibTransId="{7D935C83-6F52-4CFB-8CBE-E23CE8009268}"/>
    <dgm:cxn modelId="{674E97E5-C2F9-4F47-9C34-42A2B3137564}" type="presOf" srcId="{85A288B3-C380-45ED-8F37-14B8077F9E52}" destId="{7B01B2BA-2C15-403B-8BFD-18C6AF40B787}" srcOrd="0" destOrd="0" presId="urn:microsoft.com/office/officeart/2005/8/layout/bProcess4"/>
    <dgm:cxn modelId="{BE173805-2FD9-44F9-9262-2809B7CFEA7E}" type="presOf" srcId="{C310F005-930B-4BA0-899A-A3D937B48857}" destId="{B6CB0586-9429-4FBE-A1E0-B561721598F8}" srcOrd="0" destOrd="0" presId="urn:microsoft.com/office/officeart/2005/8/layout/bProcess4"/>
    <dgm:cxn modelId="{D09B3D3A-2467-4635-AF82-E214EABC81DA}" srcId="{877717F5-C374-4128-B508-9A83317AB786}" destId="{A6EBEF6A-85E6-4993-8955-4FA759983C9C}" srcOrd="1" destOrd="0" parTransId="{6930F7F6-D212-43DF-AF8C-849F9BD494BB}" sibTransId="{BF12BFED-EE63-46FB-B2D1-EB38F66BAF00}"/>
    <dgm:cxn modelId="{70AD063A-BB50-45B3-A8F1-BEF1A9C38012}" type="presOf" srcId="{2B5A226B-F419-42E6-A5AC-AF1FEE5DCE71}" destId="{AA62059B-C119-42BB-8FF4-AA3CDE72F77F}" srcOrd="0" destOrd="0" presId="urn:microsoft.com/office/officeart/2005/8/layout/bProcess4"/>
    <dgm:cxn modelId="{9FD2188E-551C-4086-85F9-D916E086765E}" type="presOf" srcId="{7D935C83-6F52-4CFB-8CBE-E23CE8009268}" destId="{C506A7CC-30A0-4B12-9400-727A4BD832D8}" srcOrd="0" destOrd="0" presId="urn:microsoft.com/office/officeart/2005/8/layout/bProcess4"/>
    <dgm:cxn modelId="{1106F91A-DF3E-44C5-BCDD-D76268BBF036}" type="presOf" srcId="{2F8DE77B-9758-472E-9D8F-442F586BD001}" destId="{5870CAE9-F65A-48C3-BA54-9605B26A9599}" srcOrd="0" destOrd="0" presId="urn:microsoft.com/office/officeart/2005/8/layout/bProcess4"/>
    <dgm:cxn modelId="{0FF7EE26-100D-4ACB-A562-CB888B25804C}" type="presOf" srcId="{DC445D43-B325-4AA1-AE1D-B70728C631E8}" destId="{0AAE7943-DB0E-4662-B018-E5F63F1EFD38}" srcOrd="0" destOrd="0" presId="urn:microsoft.com/office/officeart/2005/8/layout/bProcess4"/>
    <dgm:cxn modelId="{B568D2D1-1CB3-4302-AA8E-D5CBA8C2AEBB}" type="presOf" srcId="{80C83D05-CD52-4B2D-B06B-ED191D90E63F}" destId="{4F9FDCA9-99B3-4AFE-8144-AF55331DB3D1}" srcOrd="0" destOrd="0" presId="urn:microsoft.com/office/officeart/2005/8/layout/bProcess4"/>
    <dgm:cxn modelId="{80E26288-4A20-44D1-899A-147FB620E6E5}" type="presOf" srcId="{BF12BFED-EE63-46FB-B2D1-EB38F66BAF00}" destId="{22BB711C-6E42-48CA-96CD-A3B1D5921317}" srcOrd="0" destOrd="0" presId="urn:microsoft.com/office/officeart/2005/8/layout/bProcess4"/>
    <dgm:cxn modelId="{4453EE11-2AB2-4749-B4B7-724B2098A381}" type="presOf" srcId="{3771F6ED-00B0-436D-8FAD-8D2921CBBDCF}" destId="{07DF560B-FC8B-4F5B-8FF4-C86B0358081B}" srcOrd="0" destOrd="0" presId="urn:microsoft.com/office/officeart/2005/8/layout/bProcess4"/>
    <dgm:cxn modelId="{19E8510B-59DF-4502-B43A-1DDC4AF61E65}" type="presOf" srcId="{325BA15F-0440-4404-B37F-EC03D2576606}" destId="{F43DAB76-3B2E-463E-9AD2-B365B9BE4A5E}" srcOrd="0" destOrd="0" presId="urn:microsoft.com/office/officeart/2005/8/layout/bProcess4"/>
    <dgm:cxn modelId="{4A5EA623-59BD-438B-BAB8-594EDE03A0E6}" srcId="{877717F5-C374-4128-B508-9A83317AB786}" destId="{2F8DE77B-9758-472E-9D8F-442F586BD001}" srcOrd="9" destOrd="0" parTransId="{51241437-5A35-46D7-8B24-40F394CDC988}" sibTransId="{403FCBD7-FD0F-4344-AB2D-22C0723B32AE}"/>
    <dgm:cxn modelId="{F9B67523-972E-4DE9-95FF-B01BECB02A2C}" type="presOf" srcId="{2441AEC3-9F80-45B4-B5D1-A38EBB5215CC}" destId="{FAB7575A-1577-49AD-AD4E-203E00D24D98}" srcOrd="0" destOrd="0" presId="urn:microsoft.com/office/officeart/2005/8/layout/bProcess4"/>
    <dgm:cxn modelId="{20715171-FAD4-4BEF-AD54-A67CFCD9E409}" srcId="{877717F5-C374-4128-B508-9A83317AB786}" destId="{C310F005-930B-4BA0-899A-A3D937B48857}" srcOrd="7" destOrd="0" parTransId="{89A0BDE0-38B1-4182-B4F7-3D272EC160E4}" sibTransId="{2B5A226B-F419-42E6-A5AC-AF1FEE5DCE71}"/>
    <dgm:cxn modelId="{45AB7816-0677-4043-9B62-AB833CD6DC8D}" type="presOf" srcId="{877717F5-C374-4128-B508-9A83317AB786}" destId="{76823602-0306-405E-B059-480A9804A745}" srcOrd="0" destOrd="0" presId="urn:microsoft.com/office/officeart/2005/8/layout/bProcess4"/>
    <dgm:cxn modelId="{B1853133-96B3-4E57-AA00-F906FC3630B8}" type="presOf" srcId="{2431491B-913B-4043-90EB-96B0B0ED9125}" destId="{6FCAA066-50CC-4AB9-9C87-8717F4359A2E}" srcOrd="0" destOrd="0" presId="urn:microsoft.com/office/officeart/2005/8/layout/bProcess4"/>
    <dgm:cxn modelId="{AB4D649C-3FF3-4CAD-8973-897CA297EEC6}" type="presOf" srcId="{6C4741A6-AFAA-4FDB-8666-8335B43CBE90}" destId="{5485A98D-3EC0-40EF-8256-C97328C7161E}" srcOrd="0" destOrd="0" presId="urn:microsoft.com/office/officeart/2005/8/layout/bProcess4"/>
    <dgm:cxn modelId="{66D00D7A-5ADE-43D4-82F2-645945CBCAFC}" srcId="{877717F5-C374-4128-B508-9A83317AB786}" destId="{85A288B3-C380-45ED-8F37-14B8077F9E52}" srcOrd="8" destOrd="0" parTransId="{74EDC813-89AC-43A6-86FF-5F27CFFC292F}" sibTransId="{6C4741A6-AFAA-4FDB-8666-8335B43CBE90}"/>
    <dgm:cxn modelId="{5CE88FE2-22A2-41D9-AC29-D84C85DAF1D0}" srcId="{877717F5-C374-4128-B508-9A83317AB786}" destId="{2441AEC3-9F80-45B4-B5D1-A38EBB5215CC}" srcOrd="6" destOrd="0" parTransId="{0EA4167B-5919-4BCB-8F90-3ADF77EB28B0}" sibTransId="{B206FE02-B351-4D5B-AC89-3A8A34CE2D9B}"/>
    <dgm:cxn modelId="{4EBEB51B-3E47-4569-864F-D5677F3E477B}" type="presOf" srcId="{165BB8D5-A141-4D20-9FD7-9FDAAE2E4C44}" destId="{FF7A7DB3-0075-4DAB-9DDF-64FF3165ACA6}" srcOrd="0" destOrd="0" presId="urn:microsoft.com/office/officeart/2005/8/layout/bProcess4"/>
    <dgm:cxn modelId="{AD3DB483-7604-419D-A741-36317BC119E4}" srcId="{877717F5-C374-4128-B508-9A83317AB786}" destId="{BCFFBC5B-FEF5-41B8-85D5-E0F189D10C4B}" srcOrd="4" destOrd="0" parTransId="{ADDFB624-56D1-435C-B009-09437A19389A}" sibTransId="{2431491B-913B-4043-90EB-96B0B0ED9125}"/>
    <dgm:cxn modelId="{63815F44-8FDF-415E-AF1E-203336711D65}" type="presOf" srcId="{B206FE02-B351-4D5B-AC89-3A8A34CE2D9B}" destId="{60B5B972-8E0E-4D50-8CA5-F158B01AE969}" srcOrd="0" destOrd="0" presId="urn:microsoft.com/office/officeart/2005/8/layout/bProcess4"/>
    <dgm:cxn modelId="{A4D141C1-5335-44C6-BB24-527E467B83B2}" type="presOf" srcId="{7BB6FEDA-CE1A-4070-9B78-1F8A1DD0CE73}" destId="{BB37727F-351C-4EC3-9580-02AC46443B91}" srcOrd="0" destOrd="0" presId="urn:microsoft.com/office/officeart/2005/8/layout/bProcess4"/>
    <dgm:cxn modelId="{55F66398-A8B3-44B2-8294-A4E0D38935F9}" type="presOf" srcId="{F56FAC6B-07C9-445E-AB88-9BC5D9588E07}" destId="{06130DDD-C086-49B5-89DF-805487A7098A}" srcOrd="0" destOrd="0" presId="urn:microsoft.com/office/officeart/2005/8/layout/bProcess4"/>
    <dgm:cxn modelId="{D6836B7F-1A24-4DF4-AC3A-D3EAA1F7FDB1}" srcId="{877717F5-C374-4128-B508-9A83317AB786}" destId="{80C83D05-CD52-4B2D-B06B-ED191D90E63F}" srcOrd="5" destOrd="0" parTransId="{D62DB9F3-2CCD-46AA-A58E-8E3E27F2318B}" sibTransId="{165BB8D5-A141-4D20-9FD7-9FDAAE2E4C44}"/>
    <dgm:cxn modelId="{D19D566B-89DD-4E03-853E-858236966781}" type="presOf" srcId="{BCFFBC5B-FEF5-41B8-85D5-E0F189D10C4B}" destId="{9C8B49BD-639F-49BA-A743-4872591AAA70}" srcOrd="0" destOrd="0" presId="urn:microsoft.com/office/officeart/2005/8/layout/bProcess4"/>
    <dgm:cxn modelId="{F1230B44-89E9-4C4A-8070-B0EA71BE619D}" srcId="{877717F5-C374-4128-B508-9A83317AB786}" destId="{325BA15F-0440-4404-B37F-EC03D2576606}" srcOrd="0" destOrd="0" parTransId="{E0E03DA5-F49A-44AC-8329-D4F2DE5A4BF8}" sibTransId="{7BB6FEDA-CE1A-4070-9B78-1F8A1DD0CE73}"/>
    <dgm:cxn modelId="{EFC6A1FE-C9B0-4D08-8F35-AB666E794889}" type="presParOf" srcId="{76823602-0306-405E-B059-480A9804A745}" destId="{D821F559-717A-4F35-97EE-F60040876789}" srcOrd="0" destOrd="0" presId="urn:microsoft.com/office/officeart/2005/8/layout/bProcess4"/>
    <dgm:cxn modelId="{EDB72CA6-3142-4250-B364-E8F0158B4FDD}" type="presParOf" srcId="{D821F559-717A-4F35-97EE-F60040876789}" destId="{86098723-6345-4CEF-A46D-2530BA7F38DB}" srcOrd="0" destOrd="0" presId="urn:microsoft.com/office/officeart/2005/8/layout/bProcess4"/>
    <dgm:cxn modelId="{1BE9DAFF-8D09-48A9-856B-72212A3A9FC1}" type="presParOf" srcId="{D821F559-717A-4F35-97EE-F60040876789}" destId="{F43DAB76-3B2E-463E-9AD2-B365B9BE4A5E}" srcOrd="1" destOrd="0" presId="urn:microsoft.com/office/officeart/2005/8/layout/bProcess4"/>
    <dgm:cxn modelId="{C48DFE9B-7BC9-4F86-BE1F-D5D9E20351B9}" type="presParOf" srcId="{76823602-0306-405E-B059-480A9804A745}" destId="{BB37727F-351C-4EC3-9580-02AC46443B91}" srcOrd="1" destOrd="0" presId="urn:microsoft.com/office/officeart/2005/8/layout/bProcess4"/>
    <dgm:cxn modelId="{B146F2E8-29DA-49CC-AF60-A77BBBBE91C4}" type="presParOf" srcId="{76823602-0306-405E-B059-480A9804A745}" destId="{2BAF2B92-0FF7-457D-A18C-7D9E2FA5FAF0}" srcOrd="2" destOrd="0" presId="urn:microsoft.com/office/officeart/2005/8/layout/bProcess4"/>
    <dgm:cxn modelId="{C37C8DEF-347E-4B78-B1FF-CD14F91E0A2E}" type="presParOf" srcId="{2BAF2B92-0FF7-457D-A18C-7D9E2FA5FAF0}" destId="{5AD771CC-0C44-4BD7-B7E3-C6A34C9FF9FD}" srcOrd="0" destOrd="0" presId="urn:microsoft.com/office/officeart/2005/8/layout/bProcess4"/>
    <dgm:cxn modelId="{5207B7D2-94B3-445C-8DEC-C0EAA16314D5}" type="presParOf" srcId="{2BAF2B92-0FF7-457D-A18C-7D9E2FA5FAF0}" destId="{ED9699E3-5CDA-4CD4-B2C4-EA72D43E6B26}" srcOrd="1" destOrd="0" presId="urn:microsoft.com/office/officeart/2005/8/layout/bProcess4"/>
    <dgm:cxn modelId="{E63E7170-B54A-43F5-8EA2-ABA52CE13BC6}" type="presParOf" srcId="{76823602-0306-405E-B059-480A9804A745}" destId="{22BB711C-6E42-48CA-96CD-A3B1D5921317}" srcOrd="3" destOrd="0" presId="urn:microsoft.com/office/officeart/2005/8/layout/bProcess4"/>
    <dgm:cxn modelId="{236E4AEF-2276-412F-8B29-88FF88E82462}" type="presParOf" srcId="{76823602-0306-405E-B059-480A9804A745}" destId="{A6545853-D271-4052-A907-74BB01BCFF57}" srcOrd="4" destOrd="0" presId="urn:microsoft.com/office/officeart/2005/8/layout/bProcess4"/>
    <dgm:cxn modelId="{51550FDA-EDFA-4F47-BD05-2A5C7B6ED732}" type="presParOf" srcId="{A6545853-D271-4052-A907-74BB01BCFF57}" destId="{7BD7772F-B083-4D13-A121-DEA43C0A3E84}" srcOrd="0" destOrd="0" presId="urn:microsoft.com/office/officeart/2005/8/layout/bProcess4"/>
    <dgm:cxn modelId="{DEF3349E-0FEA-46F0-A731-7BA54A0423BF}" type="presParOf" srcId="{A6545853-D271-4052-A907-74BB01BCFF57}" destId="{06130DDD-C086-49B5-89DF-805487A7098A}" srcOrd="1" destOrd="0" presId="urn:microsoft.com/office/officeart/2005/8/layout/bProcess4"/>
    <dgm:cxn modelId="{1AFE36D8-3C34-4AD4-BFE2-8330512CAF8B}" type="presParOf" srcId="{76823602-0306-405E-B059-480A9804A745}" destId="{C506A7CC-30A0-4B12-9400-727A4BD832D8}" srcOrd="5" destOrd="0" presId="urn:microsoft.com/office/officeart/2005/8/layout/bProcess4"/>
    <dgm:cxn modelId="{2C688C9E-7D7B-41B7-981F-07666FCA87CF}" type="presParOf" srcId="{76823602-0306-405E-B059-480A9804A745}" destId="{EF0AB96C-BEEA-4EDD-9781-EFC1A8713761}" srcOrd="6" destOrd="0" presId="urn:microsoft.com/office/officeart/2005/8/layout/bProcess4"/>
    <dgm:cxn modelId="{7C4BB2D1-6267-4F1A-925C-54BACDF06514}" type="presParOf" srcId="{EF0AB96C-BEEA-4EDD-9781-EFC1A8713761}" destId="{761641C6-A075-494B-A226-E3B13DCFA3AE}" srcOrd="0" destOrd="0" presId="urn:microsoft.com/office/officeart/2005/8/layout/bProcess4"/>
    <dgm:cxn modelId="{0C91183B-80EB-4DBD-B79C-81369A7AA682}" type="presParOf" srcId="{EF0AB96C-BEEA-4EDD-9781-EFC1A8713761}" destId="{07DF560B-FC8B-4F5B-8FF4-C86B0358081B}" srcOrd="1" destOrd="0" presId="urn:microsoft.com/office/officeart/2005/8/layout/bProcess4"/>
    <dgm:cxn modelId="{7FF3C06C-EFE0-486B-94ED-B2311355A5E2}" type="presParOf" srcId="{76823602-0306-405E-B059-480A9804A745}" destId="{0AAE7943-DB0E-4662-B018-E5F63F1EFD38}" srcOrd="7" destOrd="0" presId="urn:microsoft.com/office/officeart/2005/8/layout/bProcess4"/>
    <dgm:cxn modelId="{189AF1D5-774D-470D-84E5-21E346A94027}" type="presParOf" srcId="{76823602-0306-405E-B059-480A9804A745}" destId="{0BE999E5-CCEE-4D09-B9E1-7B3796B90690}" srcOrd="8" destOrd="0" presId="urn:microsoft.com/office/officeart/2005/8/layout/bProcess4"/>
    <dgm:cxn modelId="{649BFB91-633C-4593-9DA1-88BFC4A9363B}" type="presParOf" srcId="{0BE999E5-CCEE-4D09-B9E1-7B3796B90690}" destId="{BBFC5C0F-61A6-4702-B4FD-456167CEA9C8}" srcOrd="0" destOrd="0" presId="urn:microsoft.com/office/officeart/2005/8/layout/bProcess4"/>
    <dgm:cxn modelId="{4149A4C4-1902-46CC-9FA2-EFFEBDBCBFEA}" type="presParOf" srcId="{0BE999E5-CCEE-4D09-B9E1-7B3796B90690}" destId="{9C8B49BD-639F-49BA-A743-4872591AAA70}" srcOrd="1" destOrd="0" presId="urn:microsoft.com/office/officeart/2005/8/layout/bProcess4"/>
    <dgm:cxn modelId="{E0C2859F-1700-4956-A583-850F992E8CE9}" type="presParOf" srcId="{76823602-0306-405E-B059-480A9804A745}" destId="{6FCAA066-50CC-4AB9-9C87-8717F4359A2E}" srcOrd="9" destOrd="0" presId="urn:microsoft.com/office/officeart/2005/8/layout/bProcess4"/>
    <dgm:cxn modelId="{0B08BB46-F001-4827-8EF6-F47F8F2DE786}" type="presParOf" srcId="{76823602-0306-405E-B059-480A9804A745}" destId="{E66A78F2-3F85-4BA4-BDC1-4782E42B9385}" srcOrd="10" destOrd="0" presId="urn:microsoft.com/office/officeart/2005/8/layout/bProcess4"/>
    <dgm:cxn modelId="{12254016-25F9-4AB8-B31E-27E77D744A4A}" type="presParOf" srcId="{E66A78F2-3F85-4BA4-BDC1-4782E42B9385}" destId="{0F2C259A-BB0D-4B11-9C17-6618AFC2F586}" srcOrd="0" destOrd="0" presId="urn:microsoft.com/office/officeart/2005/8/layout/bProcess4"/>
    <dgm:cxn modelId="{E2D7E9F6-E677-42A0-B789-A311F1A94848}" type="presParOf" srcId="{E66A78F2-3F85-4BA4-BDC1-4782E42B9385}" destId="{4F9FDCA9-99B3-4AFE-8144-AF55331DB3D1}" srcOrd="1" destOrd="0" presId="urn:microsoft.com/office/officeart/2005/8/layout/bProcess4"/>
    <dgm:cxn modelId="{BCA2798D-3E98-47FF-9AEF-FFE5FB2AB9C2}" type="presParOf" srcId="{76823602-0306-405E-B059-480A9804A745}" destId="{FF7A7DB3-0075-4DAB-9DDF-64FF3165ACA6}" srcOrd="11" destOrd="0" presId="urn:microsoft.com/office/officeart/2005/8/layout/bProcess4"/>
    <dgm:cxn modelId="{7CD54F1F-37CE-49D8-881B-3DF10D74030E}" type="presParOf" srcId="{76823602-0306-405E-B059-480A9804A745}" destId="{B44C9914-D74A-4DF3-8CD7-2B27ABF2CFF1}" srcOrd="12" destOrd="0" presId="urn:microsoft.com/office/officeart/2005/8/layout/bProcess4"/>
    <dgm:cxn modelId="{8BEDBB6E-EF2B-4647-8363-3A77B943661A}" type="presParOf" srcId="{B44C9914-D74A-4DF3-8CD7-2B27ABF2CFF1}" destId="{EC299E38-3611-4E21-B4D9-42CC45AADFE6}" srcOrd="0" destOrd="0" presId="urn:microsoft.com/office/officeart/2005/8/layout/bProcess4"/>
    <dgm:cxn modelId="{25C7B47E-B188-464A-9F81-7E67439BBF4E}" type="presParOf" srcId="{B44C9914-D74A-4DF3-8CD7-2B27ABF2CFF1}" destId="{FAB7575A-1577-49AD-AD4E-203E00D24D98}" srcOrd="1" destOrd="0" presId="urn:microsoft.com/office/officeart/2005/8/layout/bProcess4"/>
    <dgm:cxn modelId="{1BF4A7A5-50CD-48E1-8772-ADB2607C4F81}" type="presParOf" srcId="{76823602-0306-405E-B059-480A9804A745}" destId="{60B5B972-8E0E-4D50-8CA5-F158B01AE969}" srcOrd="13" destOrd="0" presId="urn:microsoft.com/office/officeart/2005/8/layout/bProcess4"/>
    <dgm:cxn modelId="{06A0BB42-FDE2-44BE-99E5-87D07A0928C3}" type="presParOf" srcId="{76823602-0306-405E-B059-480A9804A745}" destId="{6D416BD8-AE0D-421D-82A9-F3866ECE040C}" srcOrd="14" destOrd="0" presId="urn:microsoft.com/office/officeart/2005/8/layout/bProcess4"/>
    <dgm:cxn modelId="{D37F96AF-4020-4280-B0D8-1817E7006954}" type="presParOf" srcId="{6D416BD8-AE0D-421D-82A9-F3866ECE040C}" destId="{57592F0F-8DEE-489F-AA13-0C49AEC77D66}" srcOrd="0" destOrd="0" presId="urn:microsoft.com/office/officeart/2005/8/layout/bProcess4"/>
    <dgm:cxn modelId="{61378A8F-5A7A-40EB-A4B5-409B57191EF3}" type="presParOf" srcId="{6D416BD8-AE0D-421D-82A9-F3866ECE040C}" destId="{B6CB0586-9429-4FBE-A1E0-B561721598F8}" srcOrd="1" destOrd="0" presId="urn:microsoft.com/office/officeart/2005/8/layout/bProcess4"/>
    <dgm:cxn modelId="{DD081B77-31E8-4E11-9608-30161D347DD5}" type="presParOf" srcId="{76823602-0306-405E-B059-480A9804A745}" destId="{AA62059B-C119-42BB-8FF4-AA3CDE72F77F}" srcOrd="15" destOrd="0" presId="urn:microsoft.com/office/officeart/2005/8/layout/bProcess4"/>
    <dgm:cxn modelId="{37044511-0B1E-41CF-864D-5CF0A3A56827}" type="presParOf" srcId="{76823602-0306-405E-B059-480A9804A745}" destId="{B2CB5AB9-4794-4FF3-A6FA-DFF2ED306C1D}" srcOrd="16" destOrd="0" presId="urn:microsoft.com/office/officeart/2005/8/layout/bProcess4"/>
    <dgm:cxn modelId="{1638A2E8-638F-4028-9E88-DE2B240A0212}" type="presParOf" srcId="{B2CB5AB9-4794-4FF3-A6FA-DFF2ED306C1D}" destId="{8EF8DB22-EE04-4EC3-823C-1775D70E86FF}" srcOrd="0" destOrd="0" presId="urn:microsoft.com/office/officeart/2005/8/layout/bProcess4"/>
    <dgm:cxn modelId="{47599FBE-A55F-4D00-BA48-F21258C08352}" type="presParOf" srcId="{B2CB5AB9-4794-4FF3-A6FA-DFF2ED306C1D}" destId="{7B01B2BA-2C15-403B-8BFD-18C6AF40B787}" srcOrd="1" destOrd="0" presId="urn:microsoft.com/office/officeart/2005/8/layout/bProcess4"/>
    <dgm:cxn modelId="{AF32C14A-A90B-45BC-B300-B04FBA3B12BC}" type="presParOf" srcId="{76823602-0306-405E-B059-480A9804A745}" destId="{5485A98D-3EC0-40EF-8256-C97328C7161E}" srcOrd="17" destOrd="0" presId="urn:microsoft.com/office/officeart/2005/8/layout/bProcess4"/>
    <dgm:cxn modelId="{09BED755-8575-4BE3-A963-F857CE981CAC}" type="presParOf" srcId="{76823602-0306-405E-B059-480A9804A745}" destId="{2A1FF14D-80EC-4D00-B6AA-C9EB9E33FCCE}" srcOrd="18" destOrd="0" presId="urn:microsoft.com/office/officeart/2005/8/layout/bProcess4"/>
    <dgm:cxn modelId="{DE63A419-72C6-4C16-9969-36EA3CD67137}" type="presParOf" srcId="{2A1FF14D-80EC-4D00-B6AA-C9EB9E33FCCE}" destId="{A148A839-3D3E-4336-8EAB-42997AD9C0D2}" srcOrd="0" destOrd="0" presId="urn:microsoft.com/office/officeart/2005/8/layout/bProcess4"/>
    <dgm:cxn modelId="{97394BAB-A2B9-48DE-916E-A109D8B8A379}" type="presParOf" srcId="{2A1FF14D-80EC-4D00-B6AA-C9EB9E33FCCE}" destId="{5870CAE9-F65A-48C3-BA54-9605B26A959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096062-6C77-4019-9D02-4463939DF7B3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B2E32C-3863-4B56-B880-AC05191729CA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Вижу в небе самолет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Как светящийся комочек, 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Управляет им пилот,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По- другому просто ... 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CE3808-2A6B-41AA-B633-2F50BCB8C1DA}" type="parTrans" cxnId="{2DDE81AC-6E31-42DB-A4A1-B8CAED81506E}">
      <dgm:prSet/>
      <dgm:spPr/>
      <dgm:t>
        <a:bodyPr/>
        <a:lstStyle/>
        <a:p>
          <a:endParaRPr lang="ru-RU"/>
        </a:p>
      </dgm:t>
    </dgm:pt>
    <dgm:pt modelId="{1150DAB9-E472-4F50-AEFE-EA26B806BBB4}" type="sibTrans" cxnId="{2DDE81AC-6E31-42DB-A4A1-B8CAED81506E}">
      <dgm:prSet/>
      <dgm:spPr/>
      <dgm:t>
        <a:bodyPr/>
        <a:lstStyle/>
        <a:p>
          <a:endParaRPr lang="ru-RU"/>
        </a:p>
      </dgm:t>
    </dgm:pt>
    <dgm:pt modelId="{739E22FD-E347-4FDE-BBC7-E7A349AE4E34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Все дороги мне знакомы, 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Я в кабине словно дома. 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Мне мигает светофор, 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Знает он, что я - … 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2356DE-AD7B-43DB-A0EF-03A431D74B72}" type="parTrans" cxnId="{37852D8B-7C70-4144-A1A3-CEF31D4FD9BD}">
      <dgm:prSet/>
      <dgm:spPr/>
      <dgm:t>
        <a:bodyPr/>
        <a:lstStyle/>
        <a:p>
          <a:endParaRPr lang="ru-RU"/>
        </a:p>
      </dgm:t>
    </dgm:pt>
    <dgm:pt modelId="{ACE8AE79-0FD6-48AB-866B-82102F9B1D6A}" type="sibTrans" cxnId="{37852D8B-7C70-4144-A1A3-CEF31D4FD9BD}">
      <dgm:prSet/>
      <dgm:spPr/>
      <dgm:t>
        <a:bodyPr/>
        <a:lstStyle/>
        <a:p>
          <a:endParaRPr lang="ru-RU"/>
        </a:p>
      </dgm:t>
    </dgm:pt>
    <dgm:pt modelId="{6F33E842-6826-4518-9066-47D62FB0B5CF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Дайте ножницы, расчёску, 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Он вам сделает причёску. 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Парикмахер непременно 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Подстрижёт вас современно.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3CA037-7026-40B9-A7C6-5378B28AA17C}" type="parTrans" cxnId="{D467CBBB-57DA-4F59-B8A9-4F403FF0A00B}">
      <dgm:prSet/>
      <dgm:spPr/>
      <dgm:t>
        <a:bodyPr/>
        <a:lstStyle/>
        <a:p>
          <a:endParaRPr lang="ru-RU"/>
        </a:p>
      </dgm:t>
    </dgm:pt>
    <dgm:pt modelId="{F307FE0A-5E5F-47BF-8DDD-2B505B4B2905}" type="sibTrans" cxnId="{D467CBBB-57DA-4F59-B8A9-4F403FF0A00B}">
      <dgm:prSet/>
      <dgm:spPr/>
      <dgm:t>
        <a:bodyPr/>
        <a:lstStyle/>
        <a:p>
          <a:endParaRPr lang="ru-RU"/>
        </a:p>
      </dgm:t>
    </dgm:pt>
    <dgm:pt modelId="{6C37474E-686E-48FD-AFB6-E135853A78C5}" type="pres">
      <dgm:prSet presAssocID="{B8096062-6C77-4019-9D02-4463939DF7B3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28AE4987-7FA7-4185-A8DF-327AD1BF099E}" type="pres">
      <dgm:prSet presAssocID="{F5B2E32C-3863-4B56-B880-AC05191729CA}" presName="composite" presStyleCnt="0"/>
      <dgm:spPr/>
    </dgm:pt>
    <dgm:pt modelId="{DB6F7A04-4018-4261-86DE-A1998F149522}" type="pres">
      <dgm:prSet presAssocID="{F5B2E32C-3863-4B56-B880-AC05191729CA}" presName="rect1" presStyleLbl="bgImgPlace1" presStyleIdx="0" presStyleCnt="3" custScaleX="109779" custScaleY="113538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8074" b="-6224"/>
          </a:stretch>
        </a:blipFill>
      </dgm:spPr>
    </dgm:pt>
    <dgm:pt modelId="{5972FC99-FB29-43C3-8F56-5936F4F42678}" type="pres">
      <dgm:prSet presAssocID="{F5B2E32C-3863-4B56-B880-AC05191729CA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A814AE-C715-4439-9574-D1F240DCADA3}" type="pres">
      <dgm:prSet presAssocID="{1150DAB9-E472-4F50-AEFE-EA26B806BBB4}" presName="sibTrans" presStyleCnt="0"/>
      <dgm:spPr/>
    </dgm:pt>
    <dgm:pt modelId="{2A86001B-6929-47CB-9239-362C03FAAACC}" type="pres">
      <dgm:prSet presAssocID="{739E22FD-E347-4FDE-BBC7-E7A349AE4E34}" presName="composite" presStyleCnt="0"/>
      <dgm:spPr/>
    </dgm:pt>
    <dgm:pt modelId="{BA7A2D60-21BC-4351-A09C-5940B68B2344}" type="pres">
      <dgm:prSet presAssocID="{739E22FD-E347-4FDE-BBC7-E7A349AE4E34}" presName="rect1" presStyleLbl="bgImgPlace1" presStyleIdx="1" presStyleCnt="3" custScaleX="123100" custScaleY="10762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2000" b="-52000"/>
          </a:stretch>
        </a:blipFill>
      </dgm:spPr>
    </dgm:pt>
    <dgm:pt modelId="{3788DAD0-03F1-466A-9C7A-4DEF8B989B70}" type="pres">
      <dgm:prSet presAssocID="{739E22FD-E347-4FDE-BBC7-E7A349AE4E34}" presName="rect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7A0797-EFDF-44B8-9C12-D9FAD4BE130D}" type="pres">
      <dgm:prSet presAssocID="{ACE8AE79-0FD6-48AB-866B-82102F9B1D6A}" presName="sibTrans" presStyleCnt="0"/>
      <dgm:spPr/>
    </dgm:pt>
    <dgm:pt modelId="{AF963D7E-A935-41B4-BEA6-8E88F6C639DB}" type="pres">
      <dgm:prSet presAssocID="{6F33E842-6826-4518-9066-47D62FB0B5CF}" presName="composite" presStyleCnt="0"/>
      <dgm:spPr/>
    </dgm:pt>
    <dgm:pt modelId="{4B0CAFD6-E3E6-4359-8D80-E04AB53AC27C}" type="pres">
      <dgm:prSet presAssocID="{6F33E842-6826-4518-9066-47D62FB0B5CF}" presName="rect1" presStyleLbl="bgImgPlace1" presStyleIdx="2" presStyleCnt="3" custScaleX="106730" custScaleY="116093" custLinFactNeighborX="13691" custLinFactNeighborY="6174"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72" t="-189" r="11741" b="555"/>
          </a:stretch>
        </a:blipFill>
      </dgm:spPr>
      <dgm:t>
        <a:bodyPr/>
        <a:lstStyle/>
        <a:p>
          <a:endParaRPr lang="ru-RU"/>
        </a:p>
      </dgm:t>
    </dgm:pt>
    <dgm:pt modelId="{FCD144B1-400F-4B2D-B720-61367BBC4653}" type="pres">
      <dgm:prSet presAssocID="{6F33E842-6826-4518-9066-47D62FB0B5CF}" presName="rect2" presStyleLbl="node1" presStyleIdx="2" presStyleCnt="3" custLinFactNeighborX="-2613" custLinFactNeighborY="-43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DE81AC-6E31-42DB-A4A1-B8CAED81506E}" srcId="{B8096062-6C77-4019-9D02-4463939DF7B3}" destId="{F5B2E32C-3863-4B56-B880-AC05191729CA}" srcOrd="0" destOrd="0" parTransId="{B1CE3808-2A6B-41AA-B633-2F50BCB8C1DA}" sibTransId="{1150DAB9-E472-4F50-AEFE-EA26B806BBB4}"/>
    <dgm:cxn modelId="{B035EC52-B837-413F-A97F-80D97FB0E750}" type="presOf" srcId="{6F33E842-6826-4518-9066-47D62FB0B5CF}" destId="{FCD144B1-400F-4B2D-B720-61367BBC4653}" srcOrd="0" destOrd="0" presId="urn:microsoft.com/office/officeart/2008/layout/BendingPictureBlocks"/>
    <dgm:cxn modelId="{D8EB2A1C-C37E-4A27-8ACF-9C3C68290D65}" type="presOf" srcId="{F5B2E32C-3863-4B56-B880-AC05191729CA}" destId="{5972FC99-FB29-43C3-8F56-5936F4F42678}" srcOrd="0" destOrd="0" presId="urn:microsoft.com/office/officeart/2008/layout/BendingPictureBlocks"/>
    <dgm:cxn modelId="{D467CBBB-57DA-4F59-B8A9-4F403FF0A00B}" srcId="{B8096062-6C77-4019-9D02-4463939DF7B3}" destId="{6F33E842-6826-4518-9066-47D62FB0B5CF}" srcOrd="2" destOrd="0" parTransId="{CD3CA037-7026-40B9-A7C6-5378B28AA17C}" sibTransId="{F307FE0A-5E5F-47BF-8DDD-2B505B4B2905}"/>
    <dgm:cxn modelId="{37852D8B-7C70-4144-A1A3-CEF31D4FD9BD}" srcId="{B8096062-6C77-4019-9D02-4463939DF7B3}" destId="{739E22FD-E347-4FDE-BBC7-E7A349AE4E34}" srcOrd="1" destOrd="0" parTransId="{0F2356DE-AD7B-43DB-A0EF-03A431D74B72}" sibTransId="{ACE8AE79-0FD6-48AB-866B-82102F9B1D6A}"/>
    <dgm:cxn modelId="{1B53F7EE-52B9-4252-94D2-8132498DB6CF}" type="presOf" srcId="{B8096062-6C77-4019-9D02-4463939DF7B3}" destId="{6C37474E-686E-48FD-AFB6-E135853A78C5}" srcOrd="0" destOrd="0" presId="urn:microsoft.com/office/officeart/2008/layout/BendingPictureBlocks"/>
    <dgm:cxn modelId="{738D075D-B2EB-49CE-8749-399F64835050}" type="presOf" srcId="{739E22FD-E347-4FDE-BBC7-E7A349AE4E34}" destId="{3788DAD0-03F1-466A-9C7A-4DEF8B989B70}" srcOrd="0" destOrd="0" presId="urn:microsoft.com/office/officeart/2008/layout/BendingPictureBlocks"/>
    <dgm:cxn modelId="{53BE0E93-29DE-4B68-949D-D675E4503221}" type="presParOf" srcId="{6C37474E-686E-48FD-AFB6-E135853A78C5}" destId="{28AE4987-7FA7-4185-A8DF-327AD1BF099E}" srcOrd="0" destOrd="0" presId="urn:microsoft.com/office/officeart/2008/layout/BendingPictureBlocks"/>
    <dgm:cxn modelId="{414AFA6C-B3D3-4517-8FCD-7C706A93ED87}" type="presParOf" srcId="{28AE4987-7FA7-4185-A8DF-327AD1BF099E}" destId="{DB6F7A04-4018-4261-86DE-A1998F149522}" srcOrd="0" destOrd="0" presId="urn:microsoft.com/office/officeart/2008/layout/BendingPictureBlocks"/>
    <dgm:cxn modelId="{0537FE6B-F6FD-4578-8AB1-BDD64E5AC7B5}" type="presParOf" srcId="{28AE4987-7FA7-4185-A8DF-327AD1BF099E}" destId="{5972FC99-FB29-43C3-8F56-5936F4F42678}" srcOrd="1" destOrd="0" presId="urn:microsoft.com/office/officeart/2008/layout/BendingPictureBlocks"/>
    <dgm:cxn modelId="{D13CA752-AA57-4D39-BD81-51775D5AEB60}" type="presParOf" srcId="{6C37474E-686E-48FD-AFB6-E135853A78C5}" destId="{6DA814AE-C715-4439-9574-D1F240DCADA3}" srcOrd="1" destOrd="0" presId="urn:microsoft.com/office/officeart/2008/layout/BendingPictureBlocks"/>
    <dgm:cxn modelId="{D23F9E47-E13F-4728-825F-932D79734E31}" type="presParOf" srcId="{6C37474E-686E-48FD-AFB6-E135853A78C5}" destId="{2A86001B-6929-47CB-9239-362C03FAAACC}" srcOrd="2" destOrd="0" presId="urn:microsoft.com/office/officeart/2008/layout/BendingPictureBlocks"/>
    <dgm:cxn modelId="{BAEB98E3-CD3C-4B35-A321-406CF4273D15}" type="presParOf" srcId="{2A86001B-6929-47CB-9239-362C03FAAACC}" destId="{BA7A2D60-21BC-4351-A09C-5940B68B2344}" srcOrd="0" destOrd="0" presId="urn:microsoft.com/office/officeart/2008/layout/BendingPictureBlocks"/>
    <dgm:cxn modelId="{CE970603-031D-492B-9E8D-3F0798961BD7}" type="presParOf" srcId="{2A86001B-6929-47CB-9239-362C03FAAACC}" destId="{3788DAD0-03F1-466A-9C7A-4DEF8B989B70}" srcOrd="1" destOrd="0" presId="urn:microsoft.com/office/officeart/2008/layout/BendingPictureBlocks"/>
    <dgm:cxn modelId="{86770967-CF4B-4415-A3A1-4D0790BDECE9}" type="presParOf" srcId="{6C37474E-686E-48FD-AFB6-E135853A78C5}" destId="{117A0797-EFDF-44B8-9C12-D9FAD4BE130D}" srcOrd="3" destOrd="0" presId="urn:microsoft.com/office/officeart/2008/layout/BendingPictureBlocks"/>
    <dgm:cxn modelId="{B1C17FD1-3403-4958-9166-BBDE3D9234E1}" type="presParOf" srcId="{6C37474E-686E-48FD-AFB6-E135853A78C5}" destId="{AF963D7E-A935-41B4-BEA6-8E88F6C639DB}" srcOrd="4" destOrd="0" presId="urn:microsoft.com/office/officeart/2008/layout/BendingPictureBlocks"/>
    <dgm:cxn modelId="{8A9654E3-732D-4775-B6C5-73C86E715984}" type="presParOf" srcId="{AF963D7E-A935-41B4-BEA6-8E88F6C639DB}" destId="{4B0CAFD6-E3E6-4359-8D80-E04AB53AC27C}" srcOrd="0" destOrd="0" presId="urn:microsoft.com/office/officeart/2008/layout/BendingPictureBlocks"/>
    <dgm:cxn modelId="{4CA51147-4E4F-467B-91A7-75D86AA4FFAF}" type="presParOf" srcId="{AF963D7E-A935-41B4-BEA6-8E88F6C639DB}" destId="{FCD144B1-400F-4B2D-B720-61367BBC4653}" srcOrd="1" destOrd="0" presId="urn:microsoft.com/office/officeart/2008/layout/Bend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65EEB7-40EA-4B7C-8E9A-8320761BDBEC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0EA9A-FC31-47D4-B059-55002EB758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202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0EA9A-FC31-47D4-B059-55002EB7587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782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7" name="Group 1556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1558" name="Straight Connector 1557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9" name="Straight Connector 1558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0" name="Straight Connector 1559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1" name="Straight Connector 1560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2" name="Straight Connector 1561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3" name="Straight Connector 1562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4" name="Straight Connector 1563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5" name="Straight Connector 1564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6" name="Straight Connector 1565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7" name="Straight Connector 1566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68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9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0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1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2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3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4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5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6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7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8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9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0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1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2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3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4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5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6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7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8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9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0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1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2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3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4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5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6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7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8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9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0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1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2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3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4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5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6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7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8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9" name="Oval 1608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0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1" name="Oval 1610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2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3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4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5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6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7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8" name="Oval 1617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19" name="Oval 1618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0" name="Oval 1619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1" name="Oval 1620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2" name="Oval 1621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3" name="Oval 1622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4" name="Oval 1623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6" name="Oval 1625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7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8" name="Oval 1627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29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0" name="Oval 1629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1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2" name="Oval 1631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3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4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5" name="Oval 1634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636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7" name="Oval 1636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8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9" name="Oval 1638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0" name="Oval 1639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1" name="Oval 1640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2" name="Oval 1641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3" name="Oval 1642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4" name="Oval 1643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5" name="Oval 1644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6" name="Oval 1645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7" name="Oval 1646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8" name="Oval 1647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9" name="Oval 1648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0" name="Oval 1649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1" name="Oval 1650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2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3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4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5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6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7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8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9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0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1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2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3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4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5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6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7" name="Oval 1666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8" name="Oval 1667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9" name="Oval 1668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0" name="Oval 1669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1" name="Oval 1670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2" name="Oval 1671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3" name="Oval 1672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4" name="Oval 1673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5" name="Oval 1674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6" name="Oval 1675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7" name="Oval 1676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8" name="Oval 1677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9" name="Oval 1678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0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1" name="Oval 1680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2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3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4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5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6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7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8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9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0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1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2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3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4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5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6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7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8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9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0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1" name="Oval 1700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2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3" name="Oval 1702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04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5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6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7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8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9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0" name="Oval 1709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1" name="Oval 1710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2" name="Oval 1711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3" name="Oval 1712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4" name="Oval 1713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5" name="Oval 1714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6" name="Oval 1715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7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8" name="Oval 1717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19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0" name="Oval 1719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1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2" name="Oval 1721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3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4" name="Oval 1723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5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6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7" name="Oval 1726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28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9" name="Oval 1728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0" name="Oval 1729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1" name="Oval 1730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2" name="Oval 1731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3" name="Oval 1732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4" name="Oval 1733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5" name="Oval 1734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6" name="Oval 1735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7" name="Oval 1736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8" name="Oval 1737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9" name="Oval 1738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0" name="Oval 1739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1" name="Oval 1740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2" name="Oval 1741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3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4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5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6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7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8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9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0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1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2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3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4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5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6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7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8" name="Oval 1757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9" name="Oval 1758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0" name="Oval 1759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1" name="Oval 1760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2" name="Oval 1761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3" name="Oval 1762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4" name="Oval 1763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5" name="Oval 1764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6" name="Oval 1765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7" name="Oval 1766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8" name="Oval 1767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9" name="Oval 1768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0" name="Oval 1769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1" name="Oval 1770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2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3" name="Oval 1772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5" name="Oval 1774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76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7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8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9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0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1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2" name="Oval 1781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3" name="Oval 1782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4" name="Oval 1783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5" name="Oval 1784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6" name="Oval 1785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7" name="Oval 1786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8" name="Oval 1787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89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0" name="Oval 178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1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2" name="Oval 1791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4" name="Oval 1793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5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6" name="Oval 1795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797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8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9" name="Oval 1798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00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1" name="Oval 1800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2" name="Oval 1801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3" name="Oval 1802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4" name="Oval 1803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5" name="Oval 1804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6" name="Oval 1805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7" name="Oval 1806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8" name="Oval 1807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9" name="Oval 1808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0" name="Oval 1809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1" name="Oval 1810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2" name="Oval 1811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3" name="Oval 1812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4" name="Oval 1813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5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6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7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8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9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0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1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2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3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4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5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6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7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8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9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0" name="Oval 1829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1" name="Oval 1830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2" name="Oval 1831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3" name="Oval 1832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4" name="Oval 1833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5" name="Oval 1834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6" name="Oval 1835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7" name="Oval 1836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8" name="Oval 1837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9" name="Oval 1838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0" name="Oval 1839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1" name="Oval 1840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2" name="Oval 1841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3" name="Oval 1842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4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5" name="Oval 18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6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7" name="Oval 1846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48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9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0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1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2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3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4" name="Oval 1853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5" name="Oval 1854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6" name="Oval 1855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7" name="Oval 1856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8" name="Oval 1857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59" name="Oval 1858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0" name="Oval 1859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1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2" name="Oval 1861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3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4" name="Oval 1863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5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6" name="Oval 186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7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8" name="Oval 1867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69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0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1" name="Oval 1870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872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3" name="Oval 1872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4" name="Oval 1873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5" name="Oval 1874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6" name="Oval 1875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7" name="Oval 1876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8" name="Oval 1877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9" name="Oval 1878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0" name="Oval 1879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1" name="Oval 1880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2" name="Oval 1881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3" name="Oval 1882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4" name="Oval 1883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5" name="Oval 1884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6" name="Oval 1885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7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8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9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0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1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2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3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4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5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6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7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8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9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0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1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2" name="Oval 1901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3" name="Oval 1902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4" name="Oval 1903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5" name="Oval 1904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6" name="Oval 1905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7" name="Oval 1906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8" name="Oval 1907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9" name="Oval 1908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0" name="Oval 1909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1" name="Oval 1910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2" name="Oval 1911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3" name="Oval 1912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4" name="Oval 1913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5" name="Oval 1914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6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7" name="Oval 1916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18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9" name="Oval 1918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0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1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2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3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4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5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6" name="Oval 1925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7" name="Oval 1926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8" name="Oval 1927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29" name="Oval 1928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0" name="Oval 1929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1" name="Oval 1930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2" name="Oval 1931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3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4" name="Oval 1933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5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6" name="Oval 1935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7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8" name="Oval 1937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39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0" name="Oval 1939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3" name="Oval 1942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944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5" name="Oval 1944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6" name="Oval 1945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7" name="Oval 1946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8" name="Oval 1947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9" name="Oval 1948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0" name="Oval 1949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1" name="Oval 1950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2" name="Oval 1951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3" name="Oval 1952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4" name="Oval 1953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5" name="Oval 1954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6" name="Oval 1955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7" name="Oval 1956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8" name="Oval 1957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9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0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1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2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3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4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5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6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7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8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9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0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1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2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3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4" name="Oval 1973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5" name="Oval 1974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6" name="Oval 1975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7" name="Oval 1976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8" name="Oval 1977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9" name="Oval 1978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0" name="Oval 1979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1" name="Oval 1980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2" name="Oval 1981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3" name="Oval 1982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4" name="Oval 1983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5" name="Oval 1984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6" name="Oval 1985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7" name="Oval 1986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8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9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0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1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2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3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4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5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6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7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8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9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0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1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2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3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88FA333-98AA-4625-BA44-B091CF375470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FAA7-DC84-48CE-A59B-20FABD79807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4797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A333-98AA-4625-BA44-B091CF375470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FAA7-DC84-48CE-A59B-20FABD7980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903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A333-98AA-4625-BA44-B091CF375470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FAA7-DC84-48CE-A59B-20FABD798076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662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A333-98AA-4625-BA44-B091CF375470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FAA7-DC84-48CE-A59B-20FABD7980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967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6" name="Group 525"/>
          <p:cNvGrpSpPr/>
          <p:nvPr/>
        </p:nvGrpSpPr>
        <p:grpSpPr>
          <a:xfrm>
            <a:off x="0" y="420256"/>
            <a:ext cx="12188952" cy="3795497"/>
            <a:chOff x="0" y="420256"/>
            <a:chExt cx="12188952" cy="3795497"/>
          </a:xfrm>
        </p:grpSpPr>
        <p:cxnSp>
          <p:nvCxnSpPr>
            <p:cNvPr id="527" name="Straight Connector 526"/>
            <p:cNvCxnSpPr/>
            <p:nvPr/>
          </p:nvCxnSpPr>
          <p:spPr>
            <a:xfrm>
              <a:off x="0" y="4215753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Straight Connector 527"/>
            <p:cNvCxnSpPr/>
            <p:nvPr/>
          </p:nvCxnSpPr>
          <p:spPr>
            <a:xfrm>
              <a:off x="0" y="379403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Straight Connector 528"/>
            <p:cNvCxnSpPr/>
            <p:nvPr/>
          </p:nvCxnSpPr>
          <p:spPr>
            <a:xfrm>
              <a:off x="0" y="337231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Straight Connector 529"/>
            <p:cNvCxnSpPr/>
            <p:nvPr/>
          </p:nvCxnSpPr>
          <p:spPr>
            <a:xfrm>
              <a:off x="0" y="295058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Straight Connector 530"/>
            <p:cNvCxnSpPr/>
            <p:nvPr/>
          </p:nvCxnSpPr>
          <p:spPr>
            <a:xfrm>
              <a:off x="0" y="252886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Straight Connector 531"/>
            <p:cNvCxnSpPr/>
            <p:nvPr/>
          </p:nvCxnSpPr>
          <p:spPr>
            <a:xfrm>
              <a:off x="0" y="2107144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3" name="Straight Connector 532"/>
            <p:cNvCxnSpPr/>
            <p:nvPr/>
          </p:nvCxnSpPr>
          <p:spPr>
            <a:xfrm>
              <a:off x="0" y="1685422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Straight Connector 533"/>
            <p:cNvCxnSpPr/>
            <p:nvPr/>
          </p:nvCxnSpPr>
          <p:spPr>
            <a:xfrm>
              <a:off x="0" y="1263700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Straight Connector 534"/>
            <p:cNvCxnSpPr/>
            <p:nvPr/>
          </p:nvCxnSpPr>
          <p:spPr>
            <a:xfrm>
              <a:off x="0" y="841978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Straight Connector 535"/>
            <p:cNvCxnSpPr/>
            <p:nvPr/>
          </p:nvCxnSpPr>
          <p:spPr>
            <a:xfrm>
              <a:off x="0" y="420256"/>
              <a:ext cx="12188952" cy="0"/>
            </a:xfrm>
            <a:prstGeom prst="line">
              <a:avLst/>
            </a:prstGeom>
            <a:ln w="1397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7" name="Rectangle 379"/>
          <p:cNvSpPr/>
          <p:nvPr/>
        </p:nvSpPr>
        <p:spPr>
          <a:xfrm rot="18900000" flipV="1">
            <a:off x="9445819" y="-965459"/>
            <a:ext cx="13717" cy="6493220"/>
          </a:xfrm>
          <a:custGeom>
            <a:avLst/>
            <a:gdLst/>
            <a:ahLst/>
            <a:cxnLst/>
            <a:rect l="l" t="t" r="r" b="b"/>
            <a:pathLst>
              <a:path w="13717" h="6493220">
                <a:moveTo>
                  <a:pt x="1" y="6493220"/>
                </a:moveTo>
                <a:lnTo>
                  <a:pt x="13717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Rectangle 56"/>
          <p:cNvSpPr/>
          <p:nvPr/>
        </p:nvSpPr>
        <p:spPr>
          <a:xfrm>
            <a:off x="0" y="0"/>
            <a:ext cx="11816540" cy="4572004"/>
          </a:xfrm>
          <a:custGeom>
            <a:avLst/>
            <a:gdLst/>
            <a:ahLst/>
            <a:cxnLst/>
            <a:rect l="l" t="t" r="r" b="b"/>
            <a:pathLst>
              <a:path w="11816540" h="4572004">
                <a:moveTo>
                  <a:pt x="11802824" y="4"/>
                </a:moveTo>
                <a:lnTo>
                  <a:pt x="11816540" y="4"/>
                </a:lnTo>
                <a:lnTo>
                  <a:pt x="11816540" y="4572004"/>
                </a:lnTo>
                <a:lnTo>
                  <a:pt x="11802824" y="4572004"/>
                </a:lnTo>
                <a:close/>
                <a:moveTo>
                  <a:pt x="5901406" y="4"/>
                </a:moveTo>
                <a:lnTo>
                  <a:pt x="5915122" y="4"/>
                </a:lnTo>
                <a:lnTo>
                  <a:pt x="5915122" y="4572004"/>
                </a:lnTo>
                <a:lnTo>
                  <a:pt x="5901406" y="4572004"/>
                </a:lnTo>
                <a:close/>
                <a:moveTo>
                  <a:pt x="10959754" y="3"/>
                </a:moveTo>
                <a:lnTo>
                  <a:pt x="10973470" y="3"/>
                </a:lnTo>
                <a:lnTo>
                  <a:pt x="10973470" y="4572003"/>
                </a:lnTo>
                <a:lnTo>
                  <a:pt x="10959754" y="4572003"/>
                </a:lnTo>
                <a:close/>
                <a:moveTo>
                  <a:pt x="5058348" y="3"/>
                </a:moveTo>
                <a:lnTo>
                  <a:pt x="5072064" y="3"/>
                </a:lnTo>
                <a:lnTo>
                  <a:pt x="5072064" y="4572003"/>
                </a:lnTo>
                <a:lnTo>
                  <a:pt x="5058348" y="4572003"/>
                </a:lnTo>
                <a:close/>
                <a:moveTo>
                  <a:pt x="11381283" y="2"/>
                </a:moveTo>
                <a:lnTo>
                  <a:pt x="11394999" y="2"/>
                </a:lnTo>
                <a:lnTo>
                  <a:pt x="11394999" y="4572002"/>
                </a:lnTo>
                <a:lnTo>
                  <a:pt x="11381283" y="4572002"/>
                </a:lnTo>
                <a:close/>
                <a:moveTo>
                  <a:pt x="10538225" y="2"/>
                </a:moveTo>
                <a:lnTo>
                  <a:pt x="10551941" y="2"/>
                </a:lnTo>
                <a:lnTo>
                  <a:pt x="10551941" y="4572002"/>
                </a:lnTo>
                <a:lnTo>
                  <a:pt x="10538225" y="4572002"/>
                </a:lnTo>
                <a:close/>
                <a:moveTo>
                  <a:pt x="10116696" y="2"/>
                </a:moveTo>
                <a:lnTo>
                  <a:pt x="10130412" y="2"/>
                </a:lnTo>
                <a:lnTo>
                  <a:pt x="10130412" y="4572002"/>
                </a:lnTo>
                <a:lnTo>
                  <a:pt x="10116696" y="4572002"/>
                </a:lnTo>
                <a:close/>
                <a:moveTo>
                  <a:pt x="6322935" y="2"/>
                </a:moveTo>
                <a:lnTo>
                  <a:pt x="6336651" y="2"/>
                </a:lnTo>
                <a:lnTo>
                  <a:pt x="6336651" y="4572002"/>
                </a:lnTo>
                <a:lnTo>
                  <a:pt x="6322935" y="4572002"/>
                </a:lnTo>
                <a:close/>
                <a:moveTo>
                  <a:pt x="5479877" y="2"/>
                </a:moveTo>
                <a:lnTo>
                  <a:pt x="5493593" y="2"/>
                </a:lnTo>
                <a:lnTo>
                  <a:pt x="5493593" y="4572002"/>
                </a:lnTo>
                <a:lnTo>
                  <a:pt x="5479877" y="4572002"/>
                </a:lnTo>
                <a:close/>
                <a:moveTo>
                  <a:pt x="4636819" y="2"/>
                </a:moveTo>
                <a:lnTo>
                  <a:pt x="4650535" y="2"/>
                </a:lnTo>
                <a:lnTo>
                  <a:pt x="4650535" y="4572002"/>
                </a:lnTo>
                <a:lnTo>
                  <a:pt x="4636819" y="4572002"/>
                </a:lnTo>
                <a:close/>
                <a:moveTo>
                  <a:pt x="4215290" y="2"/>
                </a:moveTo>
                <a:lnTo>
                  <a:pt x="4229006" y="2"/>
                </a:lnTo>
                <a:lnTo>
                  <a:pt x="4229006" y="4572002"/>
                </a:lnTo>
                <a:lnTo>
                  <a:pt x="4215290" y="4572002"/>
                </a:lnTo>
                <a:close/>
                <a:moveTo>
                  <a:pt x="421529" y="2"/>
                </a:moveTo>
                <a:lnTo>
                  <a:pt x="435245" y="2"/>
                </a:lnTo>
                <a:lnTo>
                  <a:pt x="435245" y="4572002"/>
                </a:lnTo>
                <a:lnTo>
                  <a:pt x="421529" y="4572002"/>
                </a:lnTo>
                <a:close/>
                <a:moveTo>
                  <a:pt x="0" y="2"/>
                </a:moveTo>
                <a:lnTo>
                  <a:pt x="13716" y="2"/>
                </a:lnTo>
                <a:lnTo>
                  <a:pt x="13716" y="4572002"/>
                </a:lnTo>
                <a:lnTo>
                  <a:pt x="0" y="4572002"/>
                </a:lnTo>
                <a:close/>
                <a:moveTo>
                  <a:pt x="9273638" y="1"/>
                </a:moveTo>
                <a:lnTo>
                  <a:pt x="9287354" y="1"/>
                </a:lnTo>
                <a:lnTo>
                  <a:pt x="9287354" y="4572001"/>
                </a:lnTo>
                <a:lnTo>
                  <a:pt x="9273638" y="4572001"/>
                </a:lnTo>
                <a:close/>
                <a:moveTo>
                  <a:pt x="3372232" y="1"/>
                </a:moveTo>
                <a:lnTo>
                  <a:pt x="3385948" y="1"/>
                </a:lnTo>
                <a:lnTo>
                  <a:pt x="3385948" y="4572001"/>
                </a:lnTo>
                <a:lnTo>
                  <a:pt x="3372232" y="4572001"/>
                </a:lnTo>
                <a:close/>
                <a:moveTo>
                  <a:pt x="9695167" y="0"/>
                </a:moveTo>
                <a:lnTo>
                  <a:pt x="9708883" y="0"/>
                </a:lnTo>
                <a:lnTo>
                  <a:pt x="9708883" y="4572000"/>
                </a:lnTo>
                <a:lnTo>
                  <a:pt x="9695167" y="4572000"/>
                </a:lnTo>
                <a:close/>
                <a:moveTo>
                  <a:pt x="8852109" y="0"/>
                </a:moveTo>
                <a:lnTo>
                  <a:pt x="8865825" y="0"/>
                </a:lnTo>
                <a:lnTo>
                  <a:pt x="8865825" y="4572000"/>
                </a:lnTo>
                <a:lnTo>
                  <a:pt x="8852109" y="4572000"/>
                </a:lnTo>
                <a:close/>
                <a:moveTo>
                  <a:pt x="8430580" y="0"/>
                </a:moveTo>
                <a:lnTo>
                  <a:pt x="8444296" y="0"/>
                </a:lnTo>
                <a:lnTo>
                  <a:pt x="8444296" y="4572000"/>
                </a:lnTo>
                <a:lnTo>
                  <a:pt x="8430580" y="4572000"/>
                </a:lnTo>
                <a:close/>
                <a:moveTo>
                  <a:pt x="8009051" y="0"/>
                </a:moveTo>
                <a:lnTo>
                  <a:pt x="8022767" y="0"/>
                </a:lnTo>
                <a:lnTo>
                  <a:pt x="8022767" y="4572000"/>
                </a:lnTo>
                <a:lnTo>
                  <a:pt x="8009051" y="4572000"/>
                </a:lnTo>
                <a:close/>
                <a:moveTo>
                  <a:pt x="7587522" y="0"/>
                </a:moveTo>
                <a:lnTo>
                  <a:pt x="7601238" y="0"/>
                </a:lnTo>
                <a:lnTo>
                  <a:pt x="7601238" y="4572000"/>
                </a:lnTo>
                <a:lnTo>
                  <a:pt x="7587522" y="4572000"/>
                </a:lnTo>
                <a:close/>
                <a:moveTo>
                  <a:pt x="7165993" y="0"/>
                </a:moveTo>
                <a:lnTo>
                  <a:pt x="7179709" y="0"/>
                </a:lnTo>
                <a:lnTo>
                  <a:pt x="7179709" y="4572000"/>
                </a:lnTo>
                <a:lnTo>
                  <a:pt x="7165993" y="4572000"/>
                </a:lnTo>
                <a:close/>
                <a:moveTo>
                  <a:pt x="6744464" y="0"/>
                </a:moveTo>
                <a:lnTo>
                  <a:pt x="6758180" y="0"/>
                </a:lnTo>
                <a:lnTo>
                  <a:pt x="6758180" y="4572000"/>
                </a:lnTo>
                <a:lnTo>
                  <a:pt x="6744464" y="4572000"/>
                </a:lnTo>
                <a:close/>
                <a:moveTo>
                  <a:pt x="3793761" y="0"/>
                </a:moveTo>
                <a:lnTo>
                  <a:pt x="3807477" y="0"/>
                </a:lnTo>
                <a:lnTo>
                  <a:pt x="3807477" y="4572000"/>
                </a:lnTo>
                <a:lnTo>
                  <a:pt x="3793761" y="4572000"/>
                </a:lnTo>
                <a:close/>
                <a:moveTo>
                  <a:pt x="2950703" y="0"/>
                </a:moveTo>
                <a:lnTo>
                  <a:pt x="2964419" y="0"/>
                </a:lnTo>
                <a:lnTo>
                  <a:pt x="2964419" y="4572000"/>
                </a:lnTo>
                <a:lnTo>
                  <a:pt x="2950703" y="4572000"/>
                </a:lnTo>
                <a:close/>
                <a:moveTo>
                  <a:pt x="2529174" y="0"/>
                </a:moveTo>
                <a:lnTo>
                  <a:pt x="2542890" y="0"/>
                </a:lnTo>
                <a:lnTo>
                  <a:pt x="2542890" y="4572000"/>
                </a:lnTo>
                <a:lnTo>
                  <a:pt x="2529174" y="4572000"/>
                </a:lnTo>
                <a:close/>
                <a:moveTo>
                  <a:pt x="2107645" y="0"/>
                </a:moveTo>
                <a:lnTo>
                  <a:pt x="2121361" y="0"/>
                </a:lnTo>
                <a:lnTo>
                  <a:pt x="2121361" y="4572000"/>
                </a:lnTo>
                <a:lnTo>
                  <a:pt x="2107645" y="4572000"/>
                </a:lnTo>
                <a:close/>
                <a:moveTo>
                  <a:pt x="1686116" y="0"/>
                </a:moveTo>
                <a:lnTo>
                  <a:pt x="1699832" y="0"/>
                </a:lnTo>
                <a:lnTo>
                  <a:pt x="1699832" y="4572000"/>
                </a:lnTo>
                <a:lnTo>
                  <a:pt x="1686116" y="4572000"/>
                </a:lnTo>
                <a:close/>
                <a:moveTo>
                  <a:pt x="1264587" y="0"/>
                </a:moveTo>
                <a:lnTo>
                  <a:pt x="1278303" y="0"/>
                </a:lnTo>
                <a:lnTo>
                  <a:pt x="1278303" y="4572000"/>
                </a:lnTo>
                <a:lnTo>
                  <a:pt x="1264587" y="4572000"/>
                </a:lnTo>
                <a:close/>
                <a:moveTo>
                  <a:pt x="843058" y="0"/>
                </a:moveTo>
                <a:lnTo>
                  <a:pt x="856774" y="0"/>
                </a:lnTo>
                <a:lnTo>
                  <a:pt x="856774" y="4572000"/>
                </a:lnTo>
                <a:lnTo>
                  <a:pt x="843058" y="45720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Rectangle 87"/>
          <p:cNvSpPr/>
          <p:nvPr/>
        </p:nvSpPr>
        <p:spPr>
          <a:xfrm rot="2700000">
            <a:off x="2311242" y="-967047"/>
            <a:ext cx="13716" cy="6570294"/>
          </a:xfrm>
          <a:custGeom>
            <a:avLst/>
            <a:gdLst/>
            <a:ahLst/>
            <a:cxnLst/>
            <a:rect l="l" t="t" r="r" b="b"/>
            <a:pathLst>
              <a:path w="13716" h="6570294">
                <a:moveTo>
                  <a:pt x="0" y="6556578"/>
                </a:moveTo>
                <a:lnTo>
                  <a:pt x="13716" y="6570294"/>
                </a:lnTo>
                <a:lnTo>
                  <a:pt x="13716" y="6570294"/>
                </a:lnTo>
                <a:lnTo>
                  <a:pt x="0" y="6556578"/>
                </a:lnTo>
                <a:close/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Rectangle 88"/>
          <p:cNvSpPr/>
          <p:nvPr/>
        </p:nvSpPr>
        <p:spPr>
          <a:xfrm rot="2700000">
            <a:off x="3186527" y="-953751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Rectangle 89"/>
          <p:cNvSpPr/>
          <p:nvPr/>
        </p:nvSpPr>
        <p:spPr>
          <a:xfrm rot="2700000">
            <a:off x="4029713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7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Rectangle 90"/>
          <p:cNvSpPr/>
          <p:nvPr/>
        </p:nvSpPr>
        <p:spPr>
          <a:xfrm rot="2700000">
            <a:off x="4872899" y="-953750"/>
            <a:ext cx="13716" cy="6479503"/>
          </a:xfrm>
          <a:custGeom>
            <a:avLst/>
            <a:gdLst/>
            <a:ahLst/>
            <a:cxnLst/>
            <a:rect l="l" t="t" r="r" b="b"/>
            <a:pathLst>
              <a:path w="13716" h="6479503">
                <a:moveTo>
                  <a:pt x="0" y="13716"/>
                </a:moveTo>
                <a:lnTo>
                  <a:pt x="13716" y="0"/>
                </a:lnTo>
                <a:lnTo>
                  <a:pt x="13716" y="6465786"/>
                </a:lnTo>
                <a:lnTo>
                  <a:pt x="0" y="64795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Rectangle 91"/>
          <p:cNvSpPr/>
          <p:nvPr/>
        </p:nvSpPr>
        <p:spPr>
          <a:xfrm rot="2700000">
            <a:off x="5716086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13716"/>
                </a:moveTo>
                <a:lnTo>
                  <a:pt x="13716" y="0"/>
                </a:lnTo>
                <a:lnTo>
                  <a:pt x="13716" y="6465785"/>
                </a:lnTo>
                <a:lnTo>
                  <a:pt x="0" y="647950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Rectangle 92"/>
          <p:cNvSpPr/>
          <p:nvPr/>
        </p:nvSpPr>
        <p:spPr>
          <a:xfrm rot="2700000">
            <a:off x="6559272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Rectangle 93"/>
          <p:cNvSpPr/>
          <p:nvPr/>
        </p:nvSpPr>
        <p:spPr>
          <a:xfrm rot="2700000">
            <a:off x="7402457" y="-944051"/>
            <a:ext cx="13717" cy="6479502"/>
          </a:xfrm>
          <a:custGeom>
            <a:avLst/>
            <a:gdLst/>
            <a:ahLst/>
            <a:cxnLst/>
            <a:rect l="l" t="t" r="r" b="b"/>
            <a:pathLst>
              <a:path w="13717" h="6479502">
                <a:moveTo>
                  <a:pt x="0" y="13716"/>
                </a:moveTo>
                <a:lnTo>
                  <a:pt x="13717" y="0"/>
                </a:lnTo>
                <a:lnTo>
                  <a:pt x="13716" y="6465787"/>
                </a:lnTo>
                <a:lnTo>
                  <a:pt x="1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Rectangle 94"/>
          <p:cNvSpPr/>
          <p:nvPr/>
        </p:nvSpPr>
        <p:spPr>
          <a:xfrm rot="2700000">
            <a:off x="8245644" y="-953750"/>
            <a:ext cx="13716" cy="6479502"/>
          </a:xfrm>
          <a:custGeom>
            <a:avLst/>
            <a:gdLst/>
            <a:ahLst/>
            <a:cxnLst/>
            <a:rect l="l" t="t" r="r" b="b"/>
            <a:pathLst>
              <a:path w="13716" h="6479502">
                <a:moveTo>
                  <a:pt x="0" y="13716"/>
                </a:moveTo>
                <a:lnTo>
                  <a:pt x="13716" y="0"/>
                </a:lnTo>
                <a:lnTo>
                  <a:pt x="13715" y="6465787"/>
                </a:lnTo>
                <a:lnTo>
                  <a:pt x="0" y="647950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Rectangle 95"/>
          <p:cNvSpPr/>
          <p:nvPr/>
        </p:nvSpPr>
        <p:spPr>
          <a:xfrm rot="2700000">
            <a:off x="9088831" y="-953750"/>
            <a:ext cx="13717" cy="6479503"/>
          </a:xfrm>
          <a:custGeom>
            <a:avLst/>
            <a:gdLst/>
            <a:ahLst/>
            <a:cxnLst/>
            <a:rect l="l" t="t" r="r" b="b"/>
            <a:pathLst>
              <a:path w="13717" h="6479503">
                <a:moveTo>
                  <a:pt x="13717" y="0"/>
                </a:moveTo>
                <a:lnTo>
                  <a:pt x="13716" y="6465787"/>
                </a:lnTo>
                <a:lnTo>
                  <a:pt x="0" y="6479503"/>
                </a:lnTo>
                <a:lnTo>
                  <a:pt x="1" y="1371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Rectangle 96"/>
          <p:cNvSpPr/>
          <p:nvPr/>
        </p:nvSpPr>
        <p:spPr>
          <a:xfrm rot="2700000">
            <a:off x="9912896" y="-907596"/>
            <a:ext cx="13716" cy="6425429"/>
          </a:xfrm>
          <a:custGeom>
            <a:avLst/>
            <a:gdLst/>
            <a:ahLst/>
            <a:cxnLst/>
            <a:rect l="l" t="t" r="r" b="b"/>
            <a:pathLst>
              <a:path w="13716" h="6425429">
                <a:moveTo>
                  <a:pt x="0" y="0"/>
                </a:moveTo>
                <a:lnTo>
                  <a:pt x="13716" y="13717"/>
                </a:lnTo>
                <a:lnTo>
                  <a:pt x="13716" y="6411713"/>
                </a:lnTo>
                <a:lnTo>
                  <a:pt x="0" y="642542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Rectangle 97"/>
          <p:cNvSpPr/>
          <p:nvPr/>
        </p:nvSpPr>
        <p:spPr>
          <a:xfrm rot="2700000">
            <a:off x="10334491" y="110221"/>
            <a:ext cx="13717" cy="5232981"/>
          </a:xfrm>
          <a:custGeom>
            <a:avLst/>
            <a:gdLst/>
            <a:ahLst/>
            <a:cxnLst/>
            <a:rect l="l" t="t" r="r" b="b"/>
            <a:pathLst>
              <a:path w="13717" h="5232981">
                <a:moveTo>
                  <a:pt x="0" y="0"/>
                </a:moveTo>
                <a:lnTo>
                  <a:pt x="13717" y="13716"/>
                </a:lnTo>
                <a:lnTo>
                  <a:pt x="13717" y="5219264"/>
                </a:lnTo>
                <a:lnTo>
                  <a:pt x="1" y="523298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Rectangle 98"/>
          <p:cNvSpPr/>
          <p:nvPr/>
        </p:nvSpPr>
        <p:spPr>
          <a:xfrm rot="2700000">
            <a:off x="10756084" y="1128037"/>
            <a:ext cx="13716" cy="4040537"/>
          </a:xfrm>
          <a:custGeom>
            <a:avLst/>
            <a:gdLst/>
            <a:ahLst/>
            <a:cxnLst/>
            <a:rect l="l" t="t" r="r" b="b"/>
            <a:pathLst>
              <a:path w="13716" h="4040537">
                <a:moveTo>
                  <a:pt x="0" y="0"/>
                </a:moveTo>
                <a:lnTo>
                  <a:pt x="13716" y="13716"/>
                </a:lnTo>
                <a:lnTo>
                  <a:pt x="13715" y="4026822"/>
                </a:lnTo>
                <a:lnTo>
                  <a:pt x="1" y="404053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Rectangle 99"/>
          <p:cNvSpPr/>
          <p:nvPr/>
        </p:nvSpPr>
        <p:spPr>
          <a:xfrm rot="2700000">
            <a:off x="11177678" y="2145853"/>
            <a:ext cx="13716" cy="2848091"/>
          </a:xfrm>
          <a:custGeom>
            <a:avLst/>
            <a:gdLst/>
            <a:ahLst/>
            <a:cxnLst/>
            <a:rect l="l" t="t" r="r" b="b"/>
            <a:pathLst>
              <a:path w="13716" h="2848091">
                <a:moveTo>
                  <a:pt x="0" y="0"/>
                </a:moveTo>
                <a:lnTo>
                  <a:pt x="13716" y="13716"/>
                </a:lnTo>
                <a:lnTo>
                  <a:pt x="13715" y="2834375"/>
                </a:lnTo>
                <a:lnTo>
                  <a:pt x="0" y="284809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Rectangle 100"/>
          <p:cNvSpPr/>
          <p:nvPr/>
        </p:nvSpPr>
        <p:spPr>
          <a:xfrm rot="2700000">
            <a:off x="11599272" y="3163669"/>
            <a:ext cx="13715" cy="1655644"/>
          </a:xfrm>
          <a:custGeom>
            <a:avLst/>
            <a:gdLst/>
            <a:ahLst/>
            <a:cxnLst/>
            <a:rect l="l" t="t" r="r" b="b"/>
            <a:pathLst>
              <a:path w="13715" h="1655644">
                <a:moveTo>
                  <a:pt x="0" y="0"/>
                </a:moveTo>
                <a:lnTo>
                  <a:pt x="13715" y="13716"/>
                </a:lnTo>
                <a:lnTo>
                  <a:pt x="13715" y="1641929"/>
                </a:lnTo>
                <a:lnTo>
                  <a:pt x="0" y="16556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3" name="Rectangle 101"/>
          <p:cNvSpPr/>
          <p:nvPr/>
        </p:nvSpPr>
        <p:spPr>
          <a:xfrm rot="2700000">
            <a:off x="12020868" y="4181493"/>
            <a:ext cx="13715" cy="463189"/>
          </a:xfrm>
          <a:custGeom>
            <a:avLst/>
            <a:gdLst/>
            <a:ahLst/>
            <a:cxnLst/>
            <a:rect l="l" t="t" r="r" b="b"/>
            <a:pathLst>
              <a:path w="13715" h="463189">
                <a:moveTo>
                  <a:pt x="1" y="0"/>
                </a:moveTo>
                <a:lnTo>
                  <a:pt x="13715" y="13716"/>
                </a:lnTo>
                <a:lnTo>
                  <a:pt x="13715" y="449474"/>
                </a:lnTo>
                <a:lnTo>
                  <a:pt x="0" y="46318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Rectangle 102"/>
          <p:cNvSpPr/>
          <p:nvPr/>
        </p:nvSpPr>
        <p:spPr>
          <a:xfrm rot="2700000">
            <a:off x="203277" y="-93899"/>
            <a:ext cx="13716" cy="608068"/>
          </a:xfrm>
          <a:custGeom>
            <a:avLst/>
            <a:gdLst/>
            <a:ahLst/>
            <a:cxnLst/>
            <a:rect l="l" t="t" r="r" b="b"/>
            <a:pathLst>
              <a:path w="13716" h="608068">
                <a:moveTo>
                  <a:pt x="0" y="13716"/>
                </a:moveTo>
                <a:lnTo>
                  <a:pt x="13716" y="0"/>
                </a:lnTo>
                <a:lnTo>
                  <a:pt x="13716" y="608068"/>
                </a:lnTo>
                <a:lnTo>
                  <a:pt x="0" y="59435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Rectangle 103"/>
          <p:cNvSpPr/>
          <p:nvPr/>
        </p:nvSpPr>
        <p:spPr>
          <a:xfrm rot="2700000">
            <a:off x="624870" y="-268529"/>
            <a:ext cx="13716" cy="1800514"/>
          </a:xfrm>
          <a:custGeom>
            <a:avLst/>
            <a:gdLst/>
            <a:ahLst/>
            <a:cxnLst/>
            <a:rect l="l" t="t" r="r" b="b"/>
            <a:pathLst>
              <a:path w="13716" h="1800514">
                <a:moveTo>
                  <a:pt x="0" y="13716"/>
                </a:moveTo>
                <a:lnTo>
                  <a:pt x="13716" y="0"/>
                </a:lnTo>
                <a:lnTo>
                  <a:pt x="13716" y="1800514"/>
                </a:lnTo>
                <a:lnTo>
                  <a:pt x="0" y="178679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Rectangle 104"/>
          <p:cNvSpPr/>
          <p:nvPr/>
        </p:nvSpPr>
        <p:spPr>
          <a:xfrm rot="2700000">
            <a:off x="1046463" y="-443158"/>
            <a:ext cx="13716" cy="2992958"/>
          </a:xfrm>
          <a:custGeom>
            <a:avLst/>
            <a:gdLst/>
            <a:ahLst/>
            <a:cxnLst/>
            <a:rect l="l" t="t" r="r" b="b"/>
            <a:pathLst>
              <a:path w="13716" h="2992958">
                <a:moveTo>
                  <a:pt x="0" y="13716"/>
                </a:moveTo>
                <a:lnTo>
                  <a:pt x="13716" y="0"/>
                </a:lnTo>
                <a:lnTo>
                  <a:pt x="13716" y="2992958"/>
                </a:lnTo>
                <a:lnTo>
                  <a:pt x="0" y="2979242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Rectangle 105"/>
          <p:cNvSpPr/>
          <p:nvPr/>
        </p:nvSpPr>
        <p:spPr>
          <a:xfrm rot="2700000">
            <a:off x="1468056" y="-617788"/>
            <a:ext cx="13716" cy="4185404"/>
          </a:xfrm>
          <a:custGeom>
            <a:avLst/>
            <a:gdLst/>
            <a:ahLst/>
            <a:cxnLst/>
            <a:rect l="l" t="t" r="r" b="b"/>
            <a:pathLst>
              <a:path w="13716" h="4185404">
                <a:moveTo>
                  <a:pt x="0" y="13716"/>
                </a:moveTo>
                <a:lnTo>
                  <a:pt x="13716" y="0"/>
                </a:lnTo>
                <a:lnTo>
                  <a:pt x="13716" y="4185404"/>
                </a:lnTo>
                <a:lnTo>
                  <a:pt x="0" y="41716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Rectangle 106"/>
          <p:cNvSpPr/>
          <p:nvPr/>
        </p:nvSpPr>
        <p:spPr>
          <a:xfrm rot="2700000">
            <a:off x="1889649" y="-792416"/>
            <a:ext cx="13716" cy="5377849"/>
          </a:xfrm>
          <a:custGeom>
            <a:avLst/>
            <a:gdLst/>
            <a:ahLst/>
            <a:cxnLst/>
            <a:rect l="l" t="t" r="r" b="b"/>
            <a:pathLst>
              <a:path w="13716" h="5377849">
                <a:moveTo>
                  <a:pt x="0" y="13716"/>
                </a:moveTo>
                <a:lnTo>
                  <a:pt x="13716" y="0"/>
                </a:lnTo>
                <a:lnTo>
                  <a:pt x="13716" y="5377849"/>
                </a:lnTo>
                <a:lnTo>
                  <a:pt x="0" y="536413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Rectangle 148"/>
          <p:cNvSpPr/>
          <p:nvPr/>
        </p:nvSpPr>
        <p:spPr>
          <a:xfrm rot="18900000" flipV="1">
            <a:off x="2070569" y="-450209"/>
            <a:ext cx="13716" cy="5889566"/>
          </a:xfrm>
          <a:custGeom>
            <a:avLst/>
            <a:gdLst/>
            <a:ahLst/>
            <a:cxnLst/>
            <a:rect l="l" t="t" r="r" b="b"/>
            <a:pathLst>
              <a:path w="13716" h="5889566">
                <a:moveTo>
                  <a:pt x="13716" y="5889566"/>
                </a:moveTo>
                <a:lnTo>
                  <a:pt x="13716" y="0"/>
                </a:lnTo>
                <a:lnTo>
                  <a:pt x="0" y="13716"/>
                </a:lnTo>
                <a:lnTo>
                  <a:pt x="0" y="587585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Rectangle 323"/>
          <p:cNvSpPr/>
          <p:nvPr/>
        </p:nvSpPr>
        <p:spPr>
          <a:xfrm rot="18900000" flipV="1">
            <a:off x="1648976" y="567610"/>
            <a:ext cx="13716" cy="4697119"/>
          </a:xfrm>
          <a:custGeom>
            <a:avLst/>
            <a:gdLst/>
            <a:ahLst/>
            <a:cxnLst/>
            <a:rect l="l" t="t" r="r" b="b"/>
            <a:pathLst>
              <a:path w="13716" h="4697119">
                <a:moveTo>
                  <a:pt x="13716" y="4697119"/>
                </a:moveTo>
                <a:lnTo>
                  <a:pt x="13716" y="0"/>
                </a:lnTo>
                <a:lnTo>
                  <a:pt x="0" y="13716"/>
                </a:lnTo>
                <a:lnTo>
                  <a:pt x="0" y="468340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Rectangle 324"/>
          <p:cNvSpPr/>
          <p:nvPr/>
        </p:nvSpPr>
        <p:spPr>
          <a:xfrm rot="18900000" flipV="1">
            <a:off x="1227383" y="1585424"/>
            <a:ext cx="13716" cy="3504674"/>
          </a:xfrm>
          <a:custGeom>
            <a:avLst/>
            <a:gdLst/>
            <a:ahLst/>
            <a:cxnLst/>
            <a:rect l="l" t="t" r="r" b="b"/>
            <a:pathLst>
              <a:path w="13716" h="3504674">
                <a:moveTo>
                  <a:pt x="13716" y="3504674"/>
                </a:moveTo>
                <a:lnTo>
                  <a:pt x="13716" y="0"/>
                </a:lnTo>
                <a:lnTo>
                  <a:pt x="0" y="13716"/>
                </a:lnTo>
                <a:lnTo>
                  <a:pt x="0" y="349095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Rectangle 325"/>
          <p:cNvSpPr/>
          <p:nvPr/>
        </p:nvSpPr>
        <p:spPr>
          <a:xfrm rot="18900000" flipV="1">
            <a:off x="805790" y="2603242"/>
            <a:ext cx="13716" cy="2312226"/>
          </a:xfrm>
          <a:custGeom>
            <a:avLst/>
            <a:gdLst/>
            <a:ahLst/>
            <a:cxnLst/>
            <a:rect l="l" t="t" r="r" b="b"/>
            <a:pathLst>
              <a:path w="13716" h="2312226">
                <a:moveTo>
                  <a:pt x="13716" y="2312226"/>
                </a:moveTo>
                <a:lnTo>
                  <a:pt x="13716" y="0"/>
                </a:lnTo>
                <a:lnTo>
                  <a:pt x="0" y="13716"/>
                </a:lnTo>
                <a:lnTo>
                  <a:pt x="0" y="229851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Rectangle 326"/>
          <p:cNvSpPr/>
          <p:nvPr/>
        </p:nvSpPr>
        <p:spPr>
          <a:xfrm rot="18900000" flipV="1">
            <a:off x="384198" y="3621057"/>
            <a:ext cx="13716" cy="1119782"/>
          </a:xfrm>
          <a:custGeom>
            <a:avLst/>
            <a:gdLst/>
            <a:ahLst/>
            <a:cxnLst/>
            <a:rect l="l" t="t" r="r" b="b"/>
            <a:pathLst>
              <a:path w="13716" h="1119782">
                <a:moveTo>
                  <a:pt x="13716" y="1119782"/>
                </a:moveTo>
                <a:lnTo>
                  <a:pt x="13716" y="0"/>
                </a:lnTo>
                <a:lnTo>
                  <a:pt x="0" y="13716"/>
                </a:lnTo>
                <a:lnTo>
                  <a:pt x="0" y="110606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Rectangle 371"/>
          <p:cNvSpPr/>
          <p:nvPr/>
        </p:nvSpPr>
        <p:spPr>
          <a:xfrm rot="18900000" flipV="1">
            <a:off x="2705180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Rectangle 373"/>
          <p:cNvSpPr/>
          <p:nvPr/>
        </p:nvSpPr>
        <p:spPr>
          <a:xfrm rot="18900000" flipV="1">
            <a:off x="4391552" y="-953749"/>
            <a:ext cx="13716" cy="6479500"/>
          </a:xfrm>
          <a:custGeom>
            <a:avLst/>
            <a:gdLst/>
            <a:ahLst/>
            <a:cxnLst/>
            <a:rect l="l" t="t" r="r" b="b"/>
            <a:pathLst>
              <a:path w="13716" h="6479500">
                <a:moveTo>
                  <a:pt x="0" y="6479500"/>
                </a:moveTo>
                <a:lnTo>
                  <a:pt x="13716" y="6465784"/>
                </a:lnTo>
                <a:lnTo>
                  <a:pt x="13716" y="0"/>
                </a:lnTo>
                <a:lnTo>
                  <a:pt x="0" y="1371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Rectangle 375"/>
          <p:cNvSpPr/>
          <p:nvPr/>
        </p:nvSpPr>
        <p:spPr>
          <a:xfrm rot="18900000" flipV="1">
            <a:off x="6077925" y="-953749"/>
            <a:ext cx="13716" cy="6479501"/>
          </a:xfrm>
          <a:custGeom>
            <a:avLst/>
            <a:gdLst/>
            <a:ahLst/>
            <a:cxnLst/>
            <a:rect l="l" t="t" r="r" b="b"/>
            <a:pathLst>
              <a:path w="13716" h="6479501">
                <a:moveTo>
                  <a:pt x="0" y="6479501"/>
                </a:moveTo>
                <a:lnTo>
                  <a:pt x="13716" y="6465785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Rectangle 376"/>
          <p:cNvSpPr/>
          <p:nvPr/>
        </p:nvSpPr>
        <p:spPr>
          <a:xfrm rot="18900000" flipV="1">
            <a:off x="6916261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7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Rectangle 377"/>
          <p:cNvSpPr/>
          <p:nvPr/>
        </p:nvSpPr>
        <p:spPr>
          <a:xfrm rot="18900000" flipV="1">
            <a:off x="7759447" y="-965458"/>
            <a:ext cx="13717" cy="6493219"/>
          </a:xfrm>
          <a:custGeom>
            <a:avLst/>
            <a:gdLst/>
            <a:ahLst/>
            <a:cxnLst/>
            <a:rect l="l" t="t" r="r" b="b"/>
            <a:pathLst>
              <a:path w="13717" h="6493219">
                <a:moveTo>
                  <a:pt x="0" y="6493219"/>
                </a:moveTo>
                <a:lnTo>
                  <a:pt x="13716" y="6479502"/>
                </a:lnTo>
                <a:lnTo>
                  <a:pt x="13717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Rectangle 378"/>
          <p:cNvSpPr/>
          <p:nvPr/>
        </p:nvSpPr>
        <p:spPr>
          <a:xfrm rot="18900000" flipV="1">
            <a:off x="8602633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13716" y="6479504"/>
                </a:moveTo>
                <a:lnTo>
                  <a:pt x="13716" y="0"/>
                </a:lnTo>
                <a:lnTo>
                  <a:pt x="0" y="13716"/>
                </a:lnTo>
                <a:lnTo>
                  <a:pt x="0" y="649321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Rectangle 138"/>
          <p:cNvSpPr/>
          <p:nvPr/>
        </p:nvSpPr>
        <p:spPr>
          <a:xfrm rot="18900000" flipV="1">
            <a:off x="10088968" y="-882602"/>
            <a:ext cx="13716" cy="5927431"/>
          </a:xfrm>
          <a:custGeom>
            <a:avLst/>
            <a:gdLst/>
            <a:ahLst/>
            <a:cxnLst/>
            <a:rect l="l" t="t" r="r" b="b"/>
            <a:pathLst>
              <a:path w="13716" h="5927431">
                <a:moveTo>
                  <a:pt x="0" y="5927431"/>
                </a:moveTo>
                <a:lnTo>
                  <a:pt x="13715" y="5913716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Rectangle 139"/>
          <p:cNvSpPr/>
          <p:nvPr/>
        </p:nvSpPr>
        <p:spPr>
          <a:xfrm rot="18900000" flipV="1">
            <a:off x="10510562" y="-707971"/>
            <a:ext cx="13716" cy="4734985"/>
          </a:xfrm>
          <a:custGeom>
            <a:avLst/>
            <a:gdLst/>
            <a:ahLst/>
            <a:cxnLst/>
            <a:rect l="l" t="t" r="r" b="b"/>
            <a:pathLst>
              <a:path w="13716" h="4734985">
                <a:moveTo>
                  <a:pt x="0" y="4734985"/>
                </a:moveTo>
                <a:lnTo>
                  <a:pt x="13715" y="4721270"/>
                </a:lnTo>
                <a:lnTo>
                  <a:pt x="13716" y="137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Rectangle 140"/>
          <p:cNvSpPr/>
          <p:nvPr/>
        </p:nvSpPr>
        <p:spPr>
          <a:xfrm rot="18900000" flipV="1">
            <a:off x="10932155" y="-533342"/>
            <a:ext cx="13716" cy="3542540"/>
          </a:xfrm>
          <a:custGeom>
            <a:avLst/>
            <a:gdLst/>
            <a:ahLst/>
            <a:cxnLst/>
            <a:rect l="l" t="t" r="r" b="b"/>
            <a:pathLst>
              <a:path w="13716" h="3542540">
                <a:moveTo>
                  <a:pt x="0" y="3542540"/>
                </a:moveTo>
                <a:lnTo>
                  <a:pt x="13715" y="3528825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Rectangle 141"/>
          <p:cNvSpPr/>
          <p:nvPr/>
        </p:nvSpPr>
        <p:spPr>
          <a:xfrm rot="18900000" flipV="1">
            <a:off x="11353748" y="-358712"/>
            <a:ext cx="13716" cy="2350095"/>
          </a:xfrm>
          <a:custGeom>
            <a:avLst/>
            <a:gdLst/>
            <a:ahLst/>
            <a:cxnLst/>
            <a:rect l="l" t="t" r="r" b="b"/>
            <a:pathLst>
              <a:path w="13716" h="2350095">
                <a:moveTo>
                  <a:pt x="0" y="2350095"/>
                </a:moveTo>
                <a:lnTo>
                  <a:pt x="13715" y="2336380"/>
                </a:lnTo>
                <a:lnTo>
                  <a:pt x="13716" y="137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Rectangle 142"/>
          <p:cNvSpPr/>
          <p:nvPr/>
        </p:nvSpPr>
        <p:spPr>
          <a:xfrm rot="18900000" flipV="1">
            <a:off x="11775341" y="-184083"/>
            <a:ext cx="13716" cy="1157650"/>
          </a:xfrm>
          <a:custGeom>
            <a:avLst/>
            <a:gdLst/>
            <a:ahLst/>
            <a:cxnLst/>
            <a:rect l="l" t="t" r="r" b="b"/>
            <a:pathLst>
              <a:path w="13716" h="1157650">
                <a:moveTo>
                  <a:pt x="0" y="1157650"/>
                </a:moveTo>
                <a:lnTo>
                  <a:pt x="13716" y="1143934"/>
                </a:lnTo>
                <a:lnTo>
                  <a:pt x="13716" y="1371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Rectangle 372"/>
          <p:cNvSpPr/>
          <p:nvPr/>
        </p:nvSpPr>
        <p:spPr>
          <a:xfrm rot="18900000" flipV="1">
            <a:off x="3543517" y="-965458"/>
            <a:ext cx="13716" cy="6493219"/>
          </a:xfrm>
          <a:custGeom>
            <a:avLst/>
            <a:gdLst/>
            <a:ahLst/>
            <a:cxnLst/>
            <a:rect l="l" t="t" r="r" b="b"/>
            <a:pathLst>
              <a:path w="13716" h="6493219">
                <a:moveTo>
                  <a:pt x="0" y="6493219"/>
                </a:moveTo>
                <a:lnTo>
                  <a:pt x="13716" y="6479503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Rectangle 374"/>
          <p:cNvSpPr/>
          <p:nvPr/>
        </p:nvSpPr>
        <p:spPr>
          <a:xfrm rot="18900000" flipV="1">
            <a:off x="5229889" y="-965458"/>
            <a:ext cx="13716" cy="6493220"/>
          </a:xfrm>
          <a:custGeom>
            <a:avLst/>
            <a:gdLst/>
            <a:ahLst/>
            <a:cxnLst/>
            <a:rect l="l" t="t" r="r" b="b"/>
            <a:pathLst>
              <a:path w="13716" h="6493220">
                <a:moveTo>
                  <a:pt x="0" y="6493220"/>
                </a:moveTo>
                <a:lnTo>
                  <a:pt x="13716" y="6479504"/>
                </a:lnTo>
                <a:lnTo>
                  <a:pt x="13716" y="0"/>
                </a:lnTo>
                <a:lnTo>
                  <a:pt x="0" y="1371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Teardrop 3"/>
          <p:cNvSpPr/>
          <p:nvPr/>
        </p:nvSpPr>
        <p:spPr>
          <a:xfrm rot="5400000" flipH="1" flipV="1">
            <a:off x="64427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Teardrop 3"/>
          <p:cNvSpPr/>
          <p:nvPr/>
        </p:nvSpPr>
        <p:spPr>
          <a:xfrm rot="5400000" flipH="1" flipV="1">
            <a:off x="-148774" y="258315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1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6" y="223846"/>
                </a:cubicBezTo>
                <a:lnTo>
                  <a:pt x="221347" y="232509"/>
                </a:lnTo>
                <a:cubicBezTo>
                  <a:pt x="224389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0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1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4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8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1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Teardrop 3"/>
          <p:cNvSpPr/>
          <p:nvPr/>
        </p:nvSpPr>
        <p:spPr>
          <a:xfrm rot="5400000" flipH="1" flipV="1">
            <a:off x="13875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Teardrop 3"/>
          <p:cNvSpPr/>
          <p:nvPr/>
        </p:nvSpPr>
        <p:spPr>
          <a:xfrm rot="5400000" flipH="1" flipV="1">
            <a:off x="22300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Teardrop 3"/>
          <p:cNvSpPr/>
          <p:nvPr/>
        </p:nvSpPr>
        <p:spPr>
          <a:xfrm rot="5400000" flipH="1" flipV="1">
            <a:off x="30726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Teardrop 3"/>
          <p:cNvSpPr/>
          <p:nvPr/>
        </p:nvSpPr>
        <p:spPr>
          <a:xfrm rot="5400000" flipH="1" flipV="1">
            <a:off x="39151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Teardrop 3"/>
          <p:cNvSpPr/>
          <p:nvPr/>
        </p:nvSpPr>
        <p:spPr>
          <a:xfrm rot="5400000" flipH="1" flipV="1">
            <a:off x="47576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Teardrop 3"/>
          <p:cNvSpPr/>
          <p:nvPr/>
        </p:nvSpPr>
        <p:spPr>
          <a:xfrm rot="5400000" flipH="1" flipV="1">
            <a:off x="56002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Teardrop 3"/>
          <p:cNvSpPr/>
          <p:nvPr/>
        </p:nvSpPr>
        <p:spPr>
          <a:xfrm rot="5400000" flipH="1" flipV="1">
            <a:off x="812785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Teardrop 3"/>
          <p:cNvSpPr/>
          <p:nvPr/>
        </p:nvSpPr>
        <p:spPr>
          <a:xfrm rot="5400000" flipH="1" flipV="1">
            <a:off x="728531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Teardrop 3"/>
          <p:cNvSpPr/>
          <p:nvPr/>
        </p:nvSpPr>
        <p:spPr>
          <a:xfrm rot="5400000" flipH="1" flipV="1">
            <a:off x="981293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Teardrop 3"/>
          <p:cNvSpPr/>
          <p:nvPr/>
        </p:nvSpPr>
        <p:spPr>
          <a:xfrm rot="5400000" flipH="1" flipV="1">
            <a:off x="89703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Teardrop 3"/>
          <p:cNvSpPr/>
          <p:nvPr/>
        </p:nvSpPr>
        <p:spPr>
          <a:xfrm rot="5400000" flipH="1" flipV="1">
            <a:off x="11498011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Teardrop 3"/>
          <p:cNvSpPr/>
          <p:nvPr/>
        </p:nvSpPr>
        <p:spPr>
          <a:xfrm rot="5400000" flipH="1" flipV="1">
            <a:off x="1065547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Teardrop 3"/>
          <p:cNvSpPr/>
          <p:nvPr/>
        </p:nvSpPr>
        <p:spPr>
          <a:xfrm rot="5400000" flipH="1" flipV="1">
            <a:off x="544992" y="109541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Oval 591"/>
          <p:cNvSpPr/>
          <p:nvPr/>
        </p:nvSpPr>
        <p:spPr>
          <a:xfrm>
            <a:off x="66645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Oval 167"/>
          <p:cNvSpPr/>
          <p:nvPr/>
        </p:nvSpPr>
        <p:spPr>
          <a:xfrm>
            <a:off x="0" y="331699"/>
            <a:ext cx="93942" cy="4240302"/>
          </a:xfrm>
          <a:custGeom>
            <a:avLst/>
            <a:gdLst/>
            <a:ahLst/>
            <a:cxnLst/>
            <a:rect l="l" t="t" r="r" b="b"/>
            <a:pathLst>
              <a:path w="93942" h="4240302">
                <a:moveTo>
                  <a:pt x="9066" y="4229620"/>
                </a:moveTo>
                <a:cubicBezTo>
                  <a:pt x="23324" y="4229620"/>
                  <a:pt x="36761" y="4233136"/>
                  <a:pt x="48054" y="4240302"/>
                </a:cubicBezTo>
                <a:lnTo>
                  <a:pt x="0" y="4240302"/>
                </a:lnTo>
                <a:lnTo>
                  <a:pt x="0" y="4231451"/>
                </a:lnTo>
                <a:cubicBezTo>
                  <a:pt x="2881" y="4229788"/>
                  <a:pt x="5954" y="4229620"/>
                  <a:pt x="9066" y="4229620"/>
                </a:cubicBezTo>
                <a:close/>
                <a:moveTo>
                  <a:pt x="9066" y="3380947"/>
                </a:moveTo>
                <a:cubicBezTo>
                  <a:pt x="55942" y="3380947"/>
                  <a:pt x="93942" y="3418947"/>
                  <a:pt x="93942" y="3465822"/>
                </a:cubicBezTo>
                <a:cubicBezTo>
                  <a:pt x="93942" y="3512697"/>
                  <a:pt x="55942" y="3550697"/>
                  <a:pt x="9066" y="3550697"/>
                </a:cubicBezTo>
                <a:lnTo>
                  <a:pt x="0" y="3548867"/>
                </a:lnTo>
                <a:lnTo>
                  <a:pt x="0" y="3382777"/>
                </a:lnTo>
                <a:cubicBezTo>
                  <a:pt x="2881" y="3381115"/>
                  <a:pt x="5954" y="3380947"/>
                  <a:pt x="9066" y="3380947"/>
                </a:cubicBezTo>
                <a:close/>
                <a:moveTo>
                  <a:pt x="9066" y="2536768"/>
                </a:moveTo>
                <a:cubicBezTo>
                  <a:pt x="55942" y="2536768"/>
                  <a:pt x="93942" y="2574768"/>
                  <a:pt x="93942" y="2621643"/>
                </a:cubicBezTo>
                <a:cubicBezTo>
                  <a:pt x="93942" y="2668518"/>
                  <a:pt x="55942" y="2706518"/>
                  <a:pt x="9066" y="2706518"/>
                </a:cubicBezTo>
                <a:lnTo>
                  <a:pt x="0" y="2704688"/>
                </a:lnTo>
                <a:lnTo>
                  <a:pt x="0" y="2538598"/>
                </a:lnTo>
                <a:cubicBezTo>
                  <a:pt x="2881" y="2536936"/>
                  <a:pt x="5954" y="2536768"/>
                  <a:pt x="9066" y="2536768"/>
                </a:cubicBezTo>
                <a:close/>
                <a:moveTo>
                  <a:pt x="9066" y="1688095"/>
                </a:moveTo>
                <a:cubicBezTo>
                  <a:pt x="55942" y="1688095"/>
                  <a:pt x="93942" y="1726095"/>
                  <a:pt x="93942" y="1772970"/>
                </a:cubicBezTo>
                <a:cubicBezTo>
                  <a:pt x="93942" y="1819845"/>
                  <a:pt x="55942" y="1857845"/>
                  <a:pt x="9066" y="1857845"/>
                </a:cubicBezTo>
                <a:lnTo>
                  <a:pt x="0" y="1856015"/>
                </a:lnTo>
                <a:lnTo>
                  <a:pt x="0" y="1689925"/>
                </a:lnTo>
                <a:cubicBezTo>
                  <a:pt x="2881" y="1688263"/>
                  <a:pt x="5954" y="1688095"/>
                  <a:pt x="9066" y="1688095"/>
                </a:cubicBezTo>
                <a:close/>
                <a:moveTo>
                  <a:pt x="9066" y="845498"/>
                </a:moveTo>
                <a:cubicBezTo>
                  <a:pt x="55942" y="845498"/>
                  <a:pt x="93942" y="883498"/>
                  <a:pt x="93942" y="930373"/>
                </a:cubicBezTo>
                <a:cubicBezTo>
                  <a:pt x="93942" y="977248"/>
                  <a:pt x="55942" y="1015248"/>
                  <a:pt x="9066" y="1015248"/>
                </a:cubicBezTo>
                <a:lnTo>
                  <a:pt x="0" y="1013418"/>
                </a:lnTo>
                <a:lnTo>
                  <a:pt x="0" y="847328"/>
                </a:lnTo>
                <a:cubicBezTo>
                  <a:pt x="2881" y="845666"/>
                  <a:pt x="5954" y="845498"/>
                  <a:pt x="9066" y="845498"/>
                </a:cubicBezTo>
                <a:close/>
                <a:moveTo>
                  <a:pt x="9066" y="0"/>
                </a:moveTo>
                <a:cubicBezTo>
                  <a:pt x="55942" y="0"/>
                  <a:pt x="93942" y="38000"/>
                  <a:pt x="93942" y="84875"/>
                </a:cubicBezTo>
                <a:cubicBezTo>
                  <a:pt x="93942" y="131750"/>
                  <a:pt x="55942" y="169750"/>
                  <a:pt x="9066" y="169750"/>
                </a:cubicBezTo>
                <a:lnTo>
                  <a:pt x="0" y="167920"/>
                </a:lnTo>
                <a:lnTo>
                  <a:pt x="0" y="1830"/>
                </a:lnTo>
                <a:cubicBezTo>
                  <a:pt x="2881" y="167"/>
                  <a:pt x="5954" y="0"/>
                  <a:pt x="906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Oval 593"/>
          <p:cNvSpPr/>
          <p:nvPr/>
        </p:nvSpPr>
        <p:spPr>
          <a:xfrm>
            <a:off x="7667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Oval 594"/>
          <p:cNvSpPr/>
          <p:nvPr/>
        </p:nvSpPr>
        <p:spPr>
          <a:xfrm>
            <a:off x="16092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Oval 595"/>
          <p:cNvSpPr/>
          <p:nvPr/>
        </p:nvSpPr>
        <p:spPr>
          <a:xfrm>
            <a:off x="24518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Oval 596"/>
          <p:cNvSpPr/>
          <p:nvPr/>
        </p:nvSpPr>
        <p:spPr>
          <a:xfrm>
            <a:off x="32943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Oval 597"/>
          <p:cNvSpPr/>
          <p:nvPr/>
        </p:nvSpPr>
        <p:spPr>
          <a:xfrm>
            <a:off x="41368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Oval 598"/>
          <p:cNvSpPr/>
          <p:nvPr/>
        </p:nvSpPr>
        <p:spPr>
          <a:xfrm>
            <a:off x="49794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Oval 599"/>
          <p:cNvSpPr/>
          <p:nvPr/>
        </p:nvSpPr>
        <p:spPr>
          <a:xfrm>
            <a:off x="58219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Oval 600"/>
          <p:cNvSpPr/>
          <p:nvPr/>
        </p:nvSpPr>
        <p:spPr>
          <a:xfrm>
            <a:off x="834959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Oval 601"/>
          <p:cNvSpPr/>
          <p:nvPr/>
        </p:nvSpPr>
        <p:spPr>
          <a:xfrm>
            <a:off x="750705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Oval 602"/>
          <p:cNvSpPr/>
          <p:nvPr/>
        </p:nvSpPr>
        <p:spPr>
          <a:xfrm>
            <a:off x="1003467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Oval 603"/>
          <p:cNvSpPr/>
          <p:nvPr/>
        </p:nvSpPr>
        <p:spPr>
          <a:xfrm>
            <a:off x="919213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Oval 604"/>
          <p:cNvSpPr/>
          <p:nvPr/>
        </p:nvSpPr>
        <p:spPr>
          <a:xfrm>
            <a:off x="11719750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Oval 605"/>
          <p:cNvSpPr/>
          <p:nvPr/>
        </p:nvSpPr>
        <p:spPr>
          <a:xfrm>
            <a:off x="10877211" y="331699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Teardrop 3"/>
          <p:cNvSpPr/>
          <p:nvPr/>
        </p:nvSpPr>
        <p:spPr>
          <a:xfrm rot="5400000" flipH="1" flipV="1">
            <a:off x="60211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Teardrop 3"/>
          <p:cNvSpPr/>
          <p:nvPr/>
        </p:nvSpPr>
        <p:spPr>
          <a:xfrm rot="5400000" flipH="1" flipV="1">
            <a:off x="9659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Teardrop 3"/>
          <p:cNvSpPr/>
          <p:nvPr/>
        </p:nvSpPr>
        <p:spPr>
          <a:xfrm rot="5400000" flipH="1" flipV="1">
            <a:off x="18084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Teardrop 3"/>
          <p:cNvSpPr/>
          <p:nvPr/>
        </p:nvSpPr>
        <p:spPr>
          <a:xfrm rot="5400000" flipH="1" flipV="1">
            <a:off x="26510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Teardrop 3"/>
          <p:cNvSpPr/>
          <p:nvPr/>
        </p:nvSpPr>
        <p:spPr>
          <a:xfrm rot="5400000" flipH="1" flipV="1">
            <a:off x="34935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Teardrop 3"/>
          <p:cNvSpPr/>
          <p:nvPr/>
        </p:nvSpPr>
        <p:spPr>
          <a:xfrm rot="5400000" flipH="1" flipV="1">
            <a:off x="43361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Teardrop 3"/>
          <p:cNvSpPr/>
          <p:nvPr/>
        </p:nvSpPr>
        <p:spPr>
          <a:xfrm rot="5400000" flipH="1" flipV="1">
            <a:off x="51786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4" name="Teardrop 3"/>
          <p:cNvSpPr/>
          <p:nvPr/>
        </p:nvSpPr>
        <p:spPr>
          <a:xfrm rot="5400000" flipH="1" flipV="1">
            <a:off x="770626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Teardrop 3"/>
          <p:cNvSpPr/>
          <p:nvPr/>
        </p:nvSpPr>
        <p:spPr>
          <a:xfrm rot="5400000" flipH="1" flipV="1">
            <a:off x="686372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Teardrop 3"/>
          <p:cNvSpPr/>
          <p:nvPr/>
        </p:nvSpPr>
        <p:spPr>
          <a:xfrm rot="5400000" flipH="1" flipV="1">
            <a:off x="939134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Teardrop 3"/>
          <p:cNvSpPr/>
          <p:nvPr/>
        </p:nvSpPr>
        <p:spPr>
          <a:xfrm rot="5400000" flipH="1" flipV="1">
            <a:off x="85488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Teardrop 3"/>
          <p:cNvSpPr/>
          <p:nvPr/>
        </p:nvSpPr>
        <p:spPr>
          <a:xfrm rot="5400000" flipH="1" flipV="1">
            <a:off x="11076421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Teardrop 3"/>
          <p:cNvSpPr/>
          <p:nvPr/>
        </p:nvSpPr>
        <p:spPr>
          <a:xfrm rot="5400000" flipH="1" flipV="1">
            <a:off x="1023388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Teardrop 3"/>
          <p:cNvSpPr/>
          <p:nvPr/>
        </p:nvSpPr>
        <p:spPr>
          <a:xfrm rot="5400000" flipH="1" flipV="1">
            <a:off x="123402" y="53022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Teardrop 3"/>
          <p:cNvSpPr/>
          <p:nvPr/>
        </p:nvSpPr>
        <p:spPr>
          <a:xfrm rot="5400000" flipH="1" flipV="1">
            <a:off x="11760003" y="685578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69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Oval 621"/>
          <p:cNvSpPr/>
          <p:nvPr/>
        </p:nvSpPr>
        <p:spPr>
          <a:xfrm>
            <a:off x="70866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Oval 622"/>
          <p:cNvSpPr/>
          <p:nvPr/>
        </p:nvSpPr>
        <p:spPr>
          <a:xfrm>
            <a:off x="3463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Oval 623"/>
          <p:cNvSpPr/>
          <p:nvPr/>
        </p:nvSpPr>
        <p:spPr>
          <a:xfrm>
            <a:off x="11888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Oval 624"/>
          <p:cNvSpPr/>
          <p:nvPr/>
        </p:nvSpPr>
        <p:spPr>
          <a:xfrm>
            <a:off x="20314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Oval 625"/>
          <p:cNvSpPr/>
          <p:nvPr/>
        </p:nvSpPr>
        <p:spPr>
          <a:xfrm>
            <a:off x="28739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Oval 626"/>
          <p:cNvSpPr/>
          <p:nvPr/>
        </p:nvSpPr>
        <p:spPr>
          <a:xfrm>
            <a:off x="37164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Oval 627"/>
          <p:cNvSpPr/>
          <p:nvPr/>
        </p:nvSpPr>
        <p:spPr>
          <a:xfrm>
            <a:off x="45590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Oval 628"/>
          <p:cNvSpPr/>
          <p:nvPr/>
        </p:nvSpPr>
        <p:spPr>
          <a:xfrm>
            <a:off x="54015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Oval 629"/>
          <p:cNvSpPr/>
          <p:nvPr/>
        </p:nvSpPr>
        <p:spPr>
          <a:xfrm>
            <a:off x="62441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Oval 630"/>
          <p:cNvSpPr/>
          <p:nvPr/>
        </p:nvSpPr>
        <p:spPr>
          <a:xfrm>
            <a:off x="877173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Oval 631"/>
          <p:cNvSpPr/>
          <p:nvPr/>
        </p:nvSpPr>
        <p:spPr>
          <a:xfrm>
            <a:off x="792919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Oval 632"/>
          <p:cNvSpPr/>
          <p:nvPr/>
        </p:nvSpPr>
        <p:spPr>
          <a:xfrm>
            <a:off x="1045681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4" name="Oval 633"/>
          <p:cNvSpPr/>
          <p:nvPr/>
        </p:nvSpPr>
        <p:spPr>
          <a:xfrm>
            <a:off x="961427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5" name="Oval 860"/>
          <p:cNvSpPr/>
          <p:nvPr/>
        </p:nvSpPr>
        <p:spPr>
          <a:xfrm>
            <a:off x="12141892" y="758852"/>
            <a:ext cx="50109" cy="3538433"/>
          </a:xfrm>
          <a:custGeom>
            <a:avLst/>
            <a:gdLst/>
            <a:ahLst/>
            <a:cxnLst/>
            <a:rect l="l" t="t" r="r" b="b"/>
            <a:pathLst>
              <a:path w="50109" h="3538433">
                <a:moveTo>
                  <a:pt x="50109" y="3384355"/>
                </a:moveTo>
                <a:lnTo>
                  <a:pt x="50109" y="3538433"/>
                </a:lnTo>
                <a:cubicBezTo>
                  <a:pt x="20497" y="3525461"/>
                  <a:pt x="0" y="3495821"/>
                  <a:pt x="0" y="3461394"/>
                </a:cubicBezTo>
                <a:cubicBezTo>
                  <a:pt x="0" y="3426967"/>
                  <a:pt x="20497" y="3397327"/>
                  <a:pt x="50109" y="3384355"/>
                </a:cubicBezTo>
                <a:close/>
                <a:moveTo>
                  <a:pt x="50109" y="2538350"/>
                </a:moveTo>
                <a:lnTo>
                  <a:pt x="50109" y="2692428"/>
                </a:lnTo>
                <a:cubicBezTo>
                  <a:pt x="20497" y="2679456"/>
                  <a:pt x="0" y="2649816"/>
                  <a:pt x="0" y="2615389"/>
                </a:cubicBezTo>
                <a:cubicBezTo>
                  <a:pt x="0" y="2580962"/>
                  <a:pt x="20497" y="2551322"/>
                  <a:pt x="50109" y="2538350"/>
                </a:cubicBezTo>
                <a:close/>
                <a:moveTo>
                  <a:pt x="50109" y="1688095"/>
                </a:moveTo>
                <a:lnTo>
                  <a:pt x="50109" y="1842173"/>
                </a:lnTo>
                <a:cubicBezTo>
                  <a:pt x="20497" y="1829201"/>
                  <a:pt x="0" y="1799561"/>
                  <a:pt x="0" y="1765134"/>
                </a:cubicBezTo>
                <a:cubicBezTo>
                  <a:pt x="0" y="1730707"/>
                  <a:pt x="20497" y="1701067"/>
                  <a:pt x="50109" y="1688095"/>
                </a:cubicBezTo>
                <a:close/>
                <a:moveTo>
                  <a:pt x="50109" y="845498"/>
                </a:moveTo>
                <a:lnTo>
                  <a:pt x="50109" y="999576"/>
                </a:lnTo>
                <a:cubicBezTo>
                  <a:pt x="20497" y="986604"/>
                  <a:pt x="0" y="956964"/>
                  <a:pt x="0" y="922537"/>
                </a:cubicBezTo>
                <a:cubicBezTo>
                  <a:pt x="0" y="888110"/>
                  <a:pt x="20497" y="858470"/>
                  <a:pt x="50109" y="845498"/>
                </a:cubicBezTo>
                <a:close/>
                <a:moveTo>
                  <a:pt x="50109" y="0"/>
                </a:moveTo>
                <a:lnTo>
                  <a:pt x="50109" y="154078"/>
                </a:lnTo>
                <a:cubicBezTo>
                  <a:pt x="20497" y="141106"/>
                  <a:pt x="0" y="111466"/>
                  <a:pt x="0" y="77039"/>
                </a:cubicBezTo>
                <a:cubicBezTo>
                  <a:pt x="0" y="42612"/>
                  <a:pt x="20497" y="12972"/>
                  <a:pt x="50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6" name="Oval 635"/>
          <p:cNvSpPr/>
          <p:nvPr/>
        </p:nvSpPr>
        <p:spPr>
          <a:xfrm>
            <a:off x="11299353" y="75101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7" name="Teardrop 3"/>
          <p:cNvSpPr/>
          <p:nvPr/>
        </p:nvSpPr>
        <p:spPr>
          <a:xfrm rot="5400000" flipH="1" flipV="1">
            <a:off x="61740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8" name="Teardrop 3"/>
          <p:cNvSpPr/>
          <p:nvPr/>
        </p:nvSpPr>
        <p:spPr>
          <a:xfrm rot="5400000" flipH="1" flipV="1">
            <a:off x="11187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9" name="Teardrop 3"/>
          <p:cNvSpPr/>
          <p:nvPr/>
        </p:nvSpPr>
        <p:spPr>
          <a:xfrm rot="5400000" flipH="1" flipV="1">
            <a:off x="19613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0" name="Teardrop 3"/>
          <p:cNvSpPr/>
          <p:nvPr/>
        </p:nvSpPr>
        <p:spPr>
          <a:xfrm rot="5400000" flipH="1" flipV="1">
            <a:off x="28038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Teardrop 3"/>
          <p:cNvSpPr/>
          <p:nvPr/>
        </p:nvSpPr>
        <p:spPr>
          <a:xfrm rot="5400000" flipH="1" flipV="1">
            <a:off x="36463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1"/>
                </a:cubicBezTo>
                <a:cubicBezTo>
                  <a:pt x="100880" y="366700"/>
                  <a:pt x="130228" y="350981"/>
                  <a:pt x="163247" y="350981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5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8"/>
                  <a:pt x="61434" y="159855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Teardrop 3"/>
          <p:cNvSpPr/>
          <p:nvPr/>
        </p:nvSpPr>
        <p:spPr>
          <a:xfrm rot="5400000" flipH="1" flipV="1">
            <a:off x="44889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3" name="Teardrop 3"/>
          <p:cNvSpPr/>
          <p:nvPr/>
        </p:nvSpPr>
        <p:spPr>
          <a:xfrm rot="5400000" flipH="1" flipV="1">
            <a:off x="53314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4" name="Teardrop 3"/>
          <p:cNvSpPr/>
          <p:nvPr/>
        </p:nvSpPr>
        <p:spPr>
          <a:xfrm rot="5400000" flipH="1" flipV="1">
            <a:off x="785909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8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5" name="Teardrop 3"/>
          <p:cNvSpPr/>
          <p:nvPr/>
        </p:nvSpPr>
        <p:spPr>
          <a:xfrm rot="5400000" flipH="1" flipV="1">
            <a:off x="701655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2"/>
                </a:moveTo>
                <a:cubicBezTo>
                  <a:pt x="210766" y="314775"/>
                  <a:pt x="210686" y="297561"/>
                  <a:pt x="215167" y="281312"/>
                </a:cubicBezTo>
                <a:cubicBezTo>
                  <a:pt x="205209" y="264960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3"/>
                  <a:pt x="50483" y="232539"/>
                  <a:pt x="37722" y="245300"/>
                </a:cubicBezTo>
                <a:cubicBezTo>
                  <a:pt x="20815" y="262208"/>
                  <a:pt x="11990" y="284137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4"/>
                  <a:pt x="66091" y="388259"/>
                  <a:pt x="82591" y="391302"/>
                </a:cubicBezTo>
                <a:cubicBezTo>
                  <a:pt x="100880" y="366700"/>
                  <a:pt x="130228" y="350982"/>
                  <a:pt x="163247" y="350982"/>
                </a:cubicBezTo>
                <a:cubicBezTo>
                  <a:pt x="186137" y="351421"/>
                  <a:pt x="201262" y="348532"/>
                  <a:pt x="211354" y="336664"/>
                </a:cubicBezTo>
                <a:cubicBezTo>
                  <a:pt x="212796" y="334969"/>
                  <a:pt x="214135" y="333090"/>
                  <a:pt x="215380" y="331012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8"/>
                  <a:pt x="73243" y="135634"/>
                  <a:pt x="73243" y="159545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7"/>
                  <a:pt x="230870" y="247949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8"/>
                </a:cubicBezTo>
                <a:cubicBezTo>
                  <a:pt x="113791" y="362537"/>
                  <a:pt x="73243" y="403086"/>
                  <a:pt x="73243" y="453105"/>
                </a:cubicBezTo>
                <a:cubicBezTo>
                  <a:pt x="73243" y="477015"/>
                  <a:pt x="82509" y="498762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3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9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8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8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4"/>
                  <a:pt x="224382" y="66106"/>
                  <a:pt x="221373" y="82614"/>
                </a:cubicBezTo>
                <a:cubicBezTo>
                  <a:pt x="245960" y="100903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8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2"/>
                  <a:pt x="254793" y="254779"/>
                  <a:pt x="254786" y="254787"/>
                </a:cubicBezTo>
                <a:cubicBezTo>
                  <a:pt x="254778" y="254794"/>
                  <a:pt x="254771" y="254802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8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4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4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2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1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8"/>
                </a:cubicBezTo>
                <a:cubicBezTo>
                  <a:pt x="223570" y="569897"/>
                  <a:pt x="214766" y="554031"/>
                  <a:pt x="210610" y="537175"/>
                </a:cubicBezTo>
                <a:cubicBezTo>
                  <a:pt x="195839" y="546241"/>
                  <a:pt x="178427" y="551215"/>
                  <a:pt x="159854" y="551215"/>
                </a:cubicBezTo>
                <a:cubicBezTo>
                  <a:pt x="132604" y="551215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2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8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6000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6"/>
                  <a:pt x="61434" y="178458"/>
                  <a:pt x="61434" y="159855"/>
                </a:cubicBezTo>
                <a:cubicBezTo>
                  <a:pt x="61434" y="132604"/>
                  <a:pt x="72139" y="107855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Teardrop 3"/>
          <p:cNvSpPr/>
          <p:nvPr/>
        </p:nvSpPr>
        <p:spPr>
          <a:xfrm rot="5400000" flipH="1" flipV="1">
            <a:off x="954417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90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Teardrop 3"/>
          <p:cNvSpPr/>
          <p:nvPr/>
        </p:nvSpPr>
        <p:spPr>
          <a:xfrm rot="5400000" flipH="1" flipV="1">
            <a:off x="87016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Teardrop 3"/>
          <p:cNvSpPr/>
          <p:nvPr/>
        </p:nvSpPr>
        <p:spPr>
          <a:xfrm rot="5400000" flipH="1" flipV="1">
            <a:off x="11229252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Teardrop 3"/>
          <p:cNvSpPr/>
          <p:nvPr/>
        </p:nvSpPr>
        <p:spPr>
          <a:xfrm rot="5400000" flipH="1" flipV="1">
            <a:off x="1038671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7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2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2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3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8"/>
                </a:lnTo>
                <a:cubicBezTo>
                  <a:pt x="285145" y="221632"/>
                  <a:pt x="263250" y="229876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3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5"/>
                  <a:pt x="306324" y="612648"/>
                </a:cubicBez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Teardrop 3"/>
          <p:cNvSpPr/>
          <p:nvPr/>
        </p:nvSpPr>
        <p:spPr>
          <a:xfrm rot="5400000" flipH="1" flipV="1">
            <a:off x="276233" y="-163077"/>
            <a:ext cx="306986" cy="612648"/>
          </a:xfrm>
          <a:custGeom>
            <a:avLst/>
            <a:gdLst/>
            <a:ahLst/>
            <a:cxnLst/>
            <a:rect l="l" t="t" r="r" b="b"/>
            <a:pathLst>
              <a:path w="306986" h="612648">
                <a:moveTo>
                  <a:pt x="215380" y="331011"/>
                </a:moveTo>
                <a:cubicBezTo>
                  <a:pt x="210766" y="314774"/>
                  <a:pt x="210686" y="297561"/>
                  <a:pt x="215167" y="281312"/>
                </a:cubicBezTo>
                <a:cubicBezTo>
                  <a:pt x="205209" y="264959"/>
                  <a:pt x="189231" y="261169"/>
                  <a:pt x="163247" y="261668"/>
                </a:cubicBezTo>
                <a:cubicBezTo>
                  <a:pt x="130240" y="261668"/>
                  <a:pt x="100901" y="245961"/>
                  <a:pt x="82612" y="221373"/>
                </a:cubicBezTo>
                <a:cubicBezTo>
                  <a:pt x="66104" y="224382"/>
                  <a:pt x="50483" y="232539"/>
                  <a:pt x="37722" y="245300"/>
                </a:cubicBezTo>
                <a:cubicBezTo>
                  <a:pt x="20815" y="262208"/>
                  <a:pt x="11990" y="284136"/>
                  <a:pt x="11501" y="306292"/>
                </a:cubicBezTo>
                <a:lnTo>
                  <a:pt x="96667" y="306292"/>
                </a:lnTo>
                <a:lnTo>
                  <a:pt x="96667" y="306356"/>
                </a:lnTo>
                <a:lnTo>
                  <a:pt x="11501" y="306356"/>
                </a:lnTo>
                <a:cubicBezTo>
                  <a:pt x="11989" y="328512"/>
                  <a:pt x="20815" y="350441"/>
                  <a:pt x="37722" y="367348"/>
                </a:cubicBezTo>
                <a:cubicBezTo>
                  <a:pt x="50477" y="380103"/>
                  <a:pt x="66091" y="388259"/>
                  <a:pt x="82591" y="391301"/>
                </a:cubicBezTo>
                <a:cubicBezTo>
                  <a:pt x="100880" y="366699"/>
                  <a:pt x="130228" y="350981"/>
                  <a:pt x="163247" y="350981"/>
                </a:cubicBezTo>
                <a:cubicBezTo>
                  <a:pt x="186137" y="351420"/>
                  <a:pt x="201262" y="348532"/>
                  <a:pt x="211354" y="336664"/>
                </a:cubicBezTo>
                <a:cubicBezTo>
                  <a:pt x="212796" y="334968"/>
                  <a:pt x="214135" y="333090"/>
                  <a:pt x="215380" y="331011"/>
                </a:cubicBezTo>
                <a:close/>
                <a:moveTo>
                  <a:pt x="239385" y="239431"/>
                </a:moveTo>
                <a:lnTo>
                  <a:pt x="97830" y="97876"/>
                </a:lnTo>
                <a:cubicBezTo>
                  <a:pt x="82509" y="113887"/>
                  <a:pt x="73243" y="135634"/>
                  <a:pt x="73243" y="159544"/>
                </a:cubicBezTo>
                <a:cubicBezTo>
                  <a:pt x="73243" y="209563"/>
                  <a:pt x="113791" y="250112"/>
                  <a:pt x="163810" y="250112"/>
                </a:cubicBezTo>
                <a:cubicBezTo>
                  <a:pt x="182888" y="249746"/>
                  <a:pt x="207035" y="254980"/>
                  <a:pt x="219892" y="268141"/>
                </a:cubicBezTo>
                <a:cubicBezTo>
                  <a:pt x="224319" y="257686"/>
                  <a:pt x="230870" y="247948"/>
                  <a:pt x="239385" y="239431"/>
                </a:cubicBezTo>
                <a:close/>
                <a:moveTo>
                  <a:pt x="239386" y="373218"/>
                </a:moveTo>
                <a:cubicBezTo>
                  <a:pt x="230866" y="364697"/>
                  <a:pt x="224313" y="354954"/>
                  <a:pt x="219944" y="344457"/>
                </a:cubicBezTo>
                <a:cubicBezTo>
                  <a:pt x="207099" y="357655"/>
                  <a:pt x="182914" y="362904"/>
                  <a:pt x="163810" y="362537"/>
                </a:cubicBezTo>
                <a:cubicBezTo>
                  <a:pt x="113791" y="362537"/>
                  <a:pt x="73243" y="403086"/>
                  <a:pt x="73243" y="453104"/>
                </a:cubicBezTo>
                <a:cubicBezTo>
                  <a:pt x="73243" y="477015"/>
                  <a:pt x="82509" y="498761"/>
                  <a:pt x="97830" y="514773"/>
                </a:cubicBezTo>
                <a:close/>
                <a:moveTo>
                  <a:pt x="268140" y="219893"/>
                </a:moveTo>
                <a:cubicBezTo>
                  <a:pt x="254980" y="207035"/>
                  <a:pt x="249745" y="182889"/>
                  <a:pt x="250111" y="163811"/>
                </a:cubicBezTo>
                <a:cubicBezTo>
                  <a:pt x="250111" y="113792"/>
                  <a:pt x="209563" y="73244"/>
                  <a:pt x="159544" y="73244"/>
                </a:cubicBezTo>
                <a:cubicBezTo>
                  <a:pt x="135634" y="73244"/>
                  <a:pt x="113887" y="82510"/>
                  <a:pt x="97875" y="97831"/>
                </a:cubicBezTo>
                <a:lnTo>
                  <a:pt x="239430" y="239386"/>
                </a:lnTo>
                <a:cubicBezTo>
                  <a:pt x="247948" y="230871"/>
                  <a:pt x="257686" y="224320"/>
                  <a:pt x="268140" y="219893"/>
                </a:cubicBezTo>
                <a:close/>
                <a:moveTo>
                  <a:pt x="268191" y="392705"/>
                </a:moveTo>
                <a:cubicBezTo>
                  <a:pt x="257695" y="388335"/>
                  <a:pt x="247952" y="381782"/>
                  <a:pt x="239431" y="373263"/>
                </a:cubicBezTo>
                <a:lnTo>
                  <a:pt x="97875" y="514818"/>
                </a:lnTo>
                <a:cubicBezTo>
                  <a:pt x="113887" y="530139"/>
                  <a:pt x="135634" y="539405"/>
                  <a:pt x="159544" y="539405"/>
                </a:cubicBezTo>
                <a:cubicBezTo>
                  <a:pt x="184553" y="539405"/>
                  <a:pt x="207195" y="529268"/>
                  <a:pt x="223584" y="512879"/>
                </a:cubicBezTo>
                <a:cubicBezTo>
                  <a:pt x="239974" y="496489"/>
                  <a:pt x="250111" y="473847"/>
                  <a:pt x="250111" y="448838"/>
                </a:cubicBezTo>
                <a:cubicBezTo>
                  <a:pt x="249745" y="429735"/>
                  <a:pt x="254994" y="405550"/>
                  <a:pt x="268191" y="392705"/>
                </a:cubicBezTo>
                <a:close/>
                <a:moveTo>
                  <a:pt x="306986" y="138"/>
                </a:moveTo>
                <a:lnTo>
                  <a:pt x="306986" y="11636"/>
                </a:lnTo>
                <a:cubicBezTo>
                  <a:pt x="306778" y="11511"/>
                  <a:pt x="306567" y="11506"/>
                  <a:pt x="306356" y="11501"/>
                </a:cubicBezTo>
                <a:lnTo>
                  <a:pt x="306356" y="96667"/>
                </a:lnTo>
                <a:lnTo>
                  <a:pt x="306292" y="96667"/>
                </a:lnTo>
                <a:lnTo>
                  <a:pt x="306292" y="11501"/>
                </a:lnTo>
                <a:cubicBezTo>
                  <a:pt x="284137" y="11990"/>
                  <a:pt x="262207" y="20815"/>
                  <a:pt x="245300" y="37722"/>
                </a:cubicBezTo>
                <a:cubicBezTo>
                  <a:pt x="232539" y="50483"/>
                  <a:pt x="224382" y="66105"/>
                  <a:pt x="221373" y="82614"/>
                </a:cubicBezTo>
                <a:cubicBezTo>
                  <a:pt x="245960" y="100902"/>
                  <a:pt x="261667" y="130241"/>
                  <a:pt x="261667" y="163248"/>
                </a:cubicBezTo>
                <a:cubicBezTo>
                  <a:pt x="261168" y="189232"/>
                  <a:pt x="264959" y="205210"/>
                  <a:pt x="281311" y="215167"/>
                </a:cubicBezTo>
                <a:lnTo>
                  <a:pt x="306986" y="215277"/>
                </a:lnTo>
                <a:lnTo>
                  <a:pt x="306986" y="221929"/>
                </a:lnTo>
                <a:cubicBezTo>
                  <a:pt x="285145" y="221632"/>
                  <a:pt x="263250" y="229877"/>
                  <a:pt x="246580" y="246536"/>
                </a:cubicBezTo>
                <a:lnTo>
                  <a:pt x="254808" y="254763"/>
                </a:lnTo>
                <a:cubicBezTo>
                  <a:pt x="254801" y="254771"/>
                  <a:pt x="254793" y="254779"/>
                  <a:pt x="254786" y="254786"/>
                </a:cubicBezTo>
                <a:cubicBezTo>
                  <a:pt x="254778" y="254794"/>
                  <a:pt x="254771" y="254801"/>
                  <a:pt x="254763" y="254808"/>
                </a:cubicBezTo>
                <a:lnTo>
                  <a:pt x="246535" y="246581"/>
                </a:lnTo>
                <a:cubicBezTo>
                  <a:pt x="213554" y="279582"/>
                  <a:pt x="213554" y="333067"/>
                  <a:pt x="246535" y="366068"/>
                </a:cubicBezTo>
                <a:lnTo>
                  <a:pt x="254763" y="357841"/>
                </a:lnTo>
                <a:cubicBezTo>
                  <a:pt x="254771" y="357847"/>
                  <a:pt x="254778" y="357855"/>
                  <a:pt x="254786" y="357863"/>
                </a:cubicBezTo>
                <a:lnTo>
                  <a:pt x="254808" y="357886"/>
                </a:lnTo>
                <a:lnTo>
                  <a:pt x="246580" y="366113"/>
                </a:lnTo>
                <a:cubicBezTo>
                  <a:pt x="263250" y="382773"/>
                  <a:pt x="285145" y="391017"/>
                  <a:pt x="306986" y="390721"/>
                </a:cubicBezTo>
                <a:lnTo>
                  <a:pt x="306986" y="397378"/>
                </a:lnTo>
                <a:cubicBezTo>
                  <a:pt x="298457" y="400796"/>
                  <a:pt x="289920" y="399622"/>
                  <a:pt x="281637" y="397269"/>
                </a:cubicBezTo>
                <a:cubicBezTo>
                  <a:pt x="265010" y="407223"/>
                  <a:pt x="261165" y="423242"/>
                  <a:pt x="261667" y="449401"/>
                </a:cubicBezTo>
                <a:cubicBezTo>
                  <a:pt x="261667" y="477516"/>
                  <a:pt x="250271" y="502969"/>
                  <a:pt x="231847" y="521394"/>
                </a:cubicBezTo>
                <a:lnTo>
                  <a:pt x="221347" y="530057"/>
                </a:lnTo>
                <a:cubicBezTo>
                  <a:pt x="224389" y="546557"/>
                  <a:pt x="232545" y="562171"/>
                  <a:pt x="245300" y="574926"/>
                </a:cubicBezTo>
                <a:cubicBezTo>
                  <a:pt x="262207" y="591833"/>
                  <a:pt x="284136" y="600659"/>
                  <a:pt x="306292" y="601147"/>
                </a:cubicBezTo>
                <a:lnTo>
                  <a:pt x="306292" y="515981"/>
                </a:lnTo>
                <a:lnTo>
                  <a:pt x="306356" y="515981"/>
                </a:lnTo>
                <a:lnTo>
                  <a:pt x="306356" y="601147"/>
                </a:lnTo>
                <a:lnTo>
                  <a:pt x="306986" y="601012"/>
                </a:lnTo>
                <a:lnTo>
                  <a:pt x="306986" y="612510"/>
                </a:lnTo>
                <a:cubicBezTo>
                  <a:pt x="306767" y="612640"/>
                  <a:pt x="306546" y="612644"/>
                  <a:pt x="306324" y="612648"/>
                </a:cubicBezTo>
                <a:lnTo>
                  <a:pt x="306324" y="612648"/>
                </a:lnTo>
                <a:cubicBezTo>
                  <a:pt x="281070" y="612257"/>
                  <a:pt x="255999" y="602326"/>
                  <a:pt x="236731" y="583057"/>
                </a:cubicBezTo>
                <a:cubicBezTo>
                  <a:pt x="223570" y="569897"/>
                  <a:pt x="214766" y="554030"/>
                  <a:pt x="210610" y="537174"/>
                </a:cubicBezTo>
                <a:cubicBezTo>
                  <a:pt x="195839" y="546241"/>
                  <a:pt x="178427" y="551214"/>
                  <a:pt x="159854" y="551214"/>
                </a:cubicBezTo>
                <a:cubicBezTo>
                  <a:pt x="132604" y="551214"/>
                  <a:pt x="107854" y="540509"/>
                  <a:pt x="89720" y="522928"/>
                </a:cubicBezTo>
                <a:lnTo>
                  <a:pt x="89720" y="522928"/>
                </a:lnTo>
                <a:cubicBezTo>
                  <a:pt x="72139" y="504795"/>
                  <a:pt x="61434" y="480045"/>
                  <a:pt x="61434" y="452795"/>
                </a:cubicBezTo>
                <a:cubicBezTo>
                  <a:pt x="61434" y="434221"/>
                  <a:pt x="66407" y="416810"/>
                  <a:pt x="75474" y="402038"/>
                </a:cubicBezTo>
                <a:cubicBezTo>
                  <a:pt x="58618" y="397882"/>
                  <a:pt x="42751" y="389078"/>
                  <a:pt x="29591" y="375917"/>
                </a:cubicBezTo>
                <a:cubicBezTo>
                  <a:pt x="10322" y="356649"/>
                  <a:pt x="391" y="331578"/>
                  <a:pt x="0" y="306324"/>
                </a:cubicBezTo>
                <a:lnTo>
                  <a:pt x="0" y="306324"/>
                </a:lnTo>
                <a:cubicBezTo>
                  <a:pt x="391" y="281070"/>
                  <a:pt x="10322" y="255999"/>
                  <a:pt x="29591" y="236731"/>
                </a:cubicBezTo>
                <a:cubicBezTo>
                  <a:pt x="42758" y="223564"/>
                  <a:pt x="58634" y="214757"/>
                  <a:pt x="75514" y="210684"/>
                </a:cubicBezTo>
                <a:cubicBezTo>
                  <a:pt x="66423" y="195895"/>
                  <a:pt x="61434" y="178457"/>
                  <a:pt x="61434" y="159854"/>
                </a:cubicBezTo>
                <a:cubicBezTo>
                  <a:pt x="61434" y="132604"/>
                  <a:pt x="72139" y="107854"/>
                  <a:pt x="89720" y="89721"/>
                </a:cubicBezTo>
                <a:lnTo>
                  <a:pt x="89720" y="89721"/>
                </a:lnTo>
                <a:cubicBezTo>
                  <a:pt x="107854" y="72140"/>
                  <a:pt x="132604" y="61435"/>
                  <a:pt x="159854" y="61435"/>
                </a:cubicBezTo>
                <a:cubicBezTo>
                  <a:pt x="178457" y="61435"/>
                  <a:pt x="195895" y="66424"/>
                  <a:pt x="210684" y="75515"/>
                </a:cubicBezTo>
                <a:cubicBezTo>
                  <a:pt x="214757" y="58635"/>
                  <a:pt x="223563" y="42758"/>
                  <a:pt x="236731" y="29591"/>
                </a:cubicBezTo>
                <a:cubicBezTo>
                  <a:pt x="256000" y="10322"/>
                  <a:pt x="281070" y="391"/>
                  <a:pt x="306324" y="0"/>
                </a:cubicBezTo>
                <a:lnTo>
                  <a:pt x="306324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Teardrop 3"/>
          <p:cNvSpPr/>
          <p:nvPr/>
        </p:nvSpPr>
        <p:spPr>
          <a:xfrm rot="5400000" flipH="1" flipV="1">
            <a:off x="11908617" y="4923"/>
            <a:ext cx="298552" cy="268215"/>
          </a:xfrm>
          <a:custGeom>
            <a:avLst/>
            <a:gdLst/>
            <a:ahLst/>
            <a:cxnLst/>
            <a:rect l="l" t="t" r="r" b="b"/>
            <a:pathLst>
              <a:path w="298552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298552" y="138"/>
                </a:moveTo>
                <a:lnTo>
                  <a:pt x="298552" y="11636"/>
                </a:lnTo>
                <a:cubicBezTo>
                  <a:pt x="298344" y="11511"/>
                  <a:pt x="298133" y="11506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4" y="189232"/>
                  <a:pt x="256525" y="205210"/>
                  <a:pt x="272877" y="215167"/>
                </a:cubicBezTo>
                <a:lnTo>
                  <a:pt x="298552" y="215277"/>
                </a:lnTo>
                <a:lnTo>
                  <a:pt x="298552" y="221928"/>
                </a:lnTo>
                <a:cubicBezTo>
                  <a:pt x="276711" y="221632"/>
                  <a:pt x="254816" y="229876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0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29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Oval 881"/>
          <p:cNvSpPr/>
          <p:nvPr/>
        </p:nvSpPr>
        <p:spPr>
          <a:xfrm>
            <a:off x="34633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Oval 882"/>
          <p:cNvSpPr/>
          <p:nvPr/>
        </p:nvSpPr>
        <p:spPr>
          <a:xfrm>
            <a:off x="1188872" y="-10245"/>
            <a:ext cx="169752" cy="84875"/>
          </a:xfrm>
          <a:custGeom>
            <a:avLst/>
            <a:gdLst/>
            <a:ahLst/>
            <a:cxnLst/>
            <a:rect l="l" t="t" r="r" b="b"/>
            <a:pathLst>
              <a:path w="169752" h="84875"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Oval 883"/>
          <p:cNvSpPr/>
          <p:nvPr/>
        </p:nvSpPr>
        <p:spPr>
          <a:xfrm>
            <a:off x="2031413" y="-10245"/>
            <a:ext cx="10160587" cy="84875"/>
          </a:xfrm>
          <a:custGeom>
            <a:avLst/>
            <a:gdLst/>
            <a:ahLst/>
            <a:cxnLst/>
            <a:rect l="l" t="t" r="r" b="b"/>
            <a:pathLst>
              <a:path w="10160587" h="84875">
                <a:moveTo>
                  <a:pt x="10110479" y="0"/>
                </a:moveTo>
                <a:lnTo>
                  <a:pt x="10160587" y="0"/>
                </a:lnTo>
                <a:lnTo>
                  <a:pt x="10160587" y="77038"/>
                </a:lnTo>
                <a:cubicBezTo>
                  <a:pt x="10130976" y="64066"/>
                  <a:pt x="10110479" y="34427"/>
                  <a:pt x="10110479" y="0"/>
                </a:cubicBezTo>
                <a:close/>
                <a:moveTo>
                  <a:pt x="9267940" y="0"/>
                </a:moveTo>
                <a:lnTo>
                  <a:pt x="9437692" y="0"/>
                </a:lnTo>
                <a:cubicBezTo>
                  <a:pt x="9437692" y="46875"/>
                  <a:pt x="9399692" y="84875"/>
                  <a:pt x="9352816" y="84875"/>
                </a:cubicBezTo>
                <a:cubicBezTo>
                  <a:pt x="9305940" y="84875"/>
                  <a:pt x="9267940" y="46875"/>
                  <a:pt x="9267940" y="0"/>
                </a:cubicBezTo>
                <a:close/>
                <a:moveTo>
                  <a:pt x="8425400" y="0"/>
                </a:moveTo>
                <a:lnTo>
                  <a:pt x="8595152" y="0"/>
                </a:lnTo>
                <a:cubicBezTo>
                  <a:pt x="8595152" y="46875"/>
                  <a:pt x="8557152" y="84875"/>
                  <a:pt x="8510276" y="84875"/>
                </a:cubicBezTo>
                <a:cubicBezTo>
                  <a:pt x="8463400" y="84875"/>
                  <a:pt x="8425400" y="46875"/>
                  <a:pt x="8425400" y="0"/>
                </a:cubicBezTo>
                <a:close/>
                <a:moveTo>
                  <a:pt x="7582860" y="0"/>
                </a:moveTo>
                <a:lnTo>
                  <a:pt x="7752612" y="0"/>
                </a:lnTo>
                <a:cubicBezTo>
                  <a:pt x="7752612" y="46875"/>
                  <a:pt x="7714612" y="84875"/>
                  <a:pt x="7667736" y="84875"/>
                </a:cubicBezTo>
                <a:cubicBezTo>
                  <a:pt x="7620860" y="84875"/>
                  <a:pt x="7582860" y="46875"/>
                  <a:pt x="7582860" y="0"/>
                </a:cubicBezTo>
                <a:close/>
                <a:moveTo>
                  <a:pt x="6740320" y="0"/>
                </a:moveTo>
                <a:lnTo>
                  <a:pt x="6910072" y="0"/>
                </a:lnTo>
                <a:cubicBezTo>
                  <a:pt x="6910072" y="46875"/>
                  <a:pt x="6872072" y="84875"/>
                  <a:pt x="6825196" y="84875"/>
                </a:cubicBezTo>
                <a:cubicBezTo>
                  <a:pt x="6778320" y="84875"/>
                  <a:pt x="6740320" y="46875"/>
                  <a:pt x="6740320" y="0"/>
                </a:cubicBezTo>
                <a:close/>
                <a:moveTo>
                  <a:pt x="5897780" y="0"/>
                </a:moveTo>
                <a:lnTo>
                  <a:pt x="6067532" y="0"/>
                </a:lnTo>
                <a:cubicBezTo>
                  <a:pt x="6067532" y="46875"/>
                  <a:pt x="6029532" y="84875"/>
                  <a:pt x="5982656" y="84875"/>
                </a:cubicBezTo>
                <a:cubicBezTo>
                  <a:pt x="5935780" y="84875"/>
                  <a:pt x="5897780" y="46875"/>
                  <a:pt x="5897780" y="0"/>
                </a:cubicBezTo>
                <a:close/>
                <a:moveTo>
                  <a:pt x="5055240" y="0"/>
                </a:moveTo>
                <a:lnTo>
                  <a:pt x="5224992" y="0"/>
                </a:lnTo>
                <a:cubicBezTo>
                  <a:pt x="5224992" y="46875"/>
                  <a:pt x="5186992" y="84875"/>
                  <a:pt x="5140116" y="84875"/>
                </a:cubicBezTo>
                <a:cubicBezTo>
                  <a:pt x="5093240" y="84875"/>
                  <a:pt x="5055240" y="46875"/>
                  <a:pt x="5055240" y="0"/>
                </a:cubicBezTo>
                <a:close/>
                <a:moveTo>
                  <a:pt x="4212700" y="0"/>
                </a:moveTo>
                <a:lnTo>
                  <a:pt x="4382452" y="0"/>
                </a:lnTo>
                <a:cubicBezTo>
                  <a:pt x="4382452" y="46875"/>
                  <a:pt x="4344452" y="84875"/>
                  <a:pt x="4297576" y="84875"/>
                </a:cubicBezTo>
                <a:cubicBezTo>
                  <a:pt x="4250700" y="84875"/>
                  <a:pt x="4212700" y="46875"/>
                  <a:pt x="4212700" y="0"/>
                </a:cubicBezTo>
                <a:close/>
                <a:moveTo>
                  <a:pt x="3370160" y="0"/>
                </a:moveTo>
                <a:lnTo>
                  <a:pt x="3539912" y="0"/>
                </a:lnTo>
                <a:cubicBezTo>
                  <a:pt x="3539912" y="46875"/>
                  <a:pt x="3501912" y="84875"/>
                  <a:pt x="3455036" y="84875"/>
                </a:cubicBezTo>
                <a:cubicBezTo>
                  <a:pt x="3408160" y="84875"/>
                  <a:pt x="3370160" y="46875"/>
                  <a:pt x="3370160" y="0"/>
                </a:cubicBezTo>
                <a:close/>
                <a:moveTo>
                  <a:pt x="2527620" y="0"/>
                </a:moveTo>
                <a:lnTo>
                  <a:pt x="2697372" y="0"/>
                </a:lnTo>
                <a:cubicBezTo>
                  <a:pt x="2697372" y="46875"/>
                  <a:pt x="2659372" y="84875"/>
                  <a:pt x="2612496" y="84875"/>
                </a:cubicBezTo>
                <a:cubicBezTo>
                  <a:pt x="2565620" y="84875"/>
                  <a:pt x="2527620" y="46875"/>
                  <a:pt x="2527620" y="0"/>
                </a:cubicBezTo>
                <a:close/>
                <a:moveTo>
                  <a:pt x="1685080" y="0"/>
                </a:moveTo>
                <a:lnTo>
                  <a:pt x="1854832" y="0"/>
                </a:lnTo>
                <a:cubicBezTo>
                  <a:pt x="1854832" y="46875"/>
                  <a:pt x="1816832" y="84875"/>
                  <a:pt x="1769956" y="84875"/>
                </a:cubicBezTo>
                <a:cubicBezTo>
                  <a:pt x="1723080" y="84875"/>
                  <a:pt x="1685080" y="46875"/>
                  <a:pt x="1685080" y="0"/>
                </a:cubicBezTo>
                <a:close/>
                <a:moveTo>
                  <a:pt x="842540" y="0"/>
                </a:moveTo>
                <a:lnTo>
                  <a:pt x="1012292" y="0"/>
                </a:lnTo>
                <a:cubicBezTo>
                  <a:pt x="1012292" y="46875"/>
                  <a:pt x="974292" y="84875"/>
                  <a:pt x="927416" y="84875"/>
                </a:cubicBezTo>
                <a:cubicBezTo>
                  <a:pt x="880540" y="84875"/>
                  <a:pt x="842540" y="46875"/>
                  <a:pt x="842540" y="0"/>
                </a:cubicBezTo>
                <a:close/>
                <a:moveTo>
                  <a:pt x="0" y="0"/>
                </a:moveTo>
                <a:lnTo>
                  <a:pt x="169752" y="0"/>
                </a:lnTo>
                <a:cubicBezTo>
                  <a:pt x="169752" y="46875"/>
                  <a:pt x="131752" y="84875"/>
                  <a:pt x="84876" y="84875"/>
                </a:cubicBezTo>
                <a:cubicBezTo>
                  <a:pt x="38000" y="84875"/>
                  <a:pt x="0" y="4687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Teardrop 3"/>
          <p:cNvSpPr/>
          <p:nvPr/>
        </p:nvSpPr>
        <p:spPr>
          <a:xfrm rot="5400000" flipH="1" flipV="1">
            <a:off x="64427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Teardrop 3"/>
          <p:cNvSpPr/>
          <p:nvPr/>
        </p:nvSpPr>
        <p:spPr>
          <a:xfrm rot="5400000" flipH="1" flipV="1">
            <a:off x="-148774" y="110381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7" y="294285"/>
                  <a:pt x="284136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39" y="207247"/>
                  <a:pt x="61434" y="182497"/>
                  <a:pt x="61434" y="155247"/>
                </a:cubicBezTo>
                <a:cubicBezTo>
                  <a:pt x="61434" y="136673"/>
                  <a:pt x="66407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89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6" y="0"/>
                </a:lnTo>
                <a:cubicBezTo>
                  <a:pt x="219687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8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Teardrop 3"/>
          <p:cNvSpPr/>
          <p:nvPr/>
        </p:nvSpPr>
        <p:spPr>
          <a:xfrm rot="5400000" flipH="1" flipV="1">
            <a:off x="13875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Teardrop 3"/>
          <p:cNvSpPr/>
          <p:nvPr/>
        </p:nvSpPr>
        <p:spPr>
          <a:xfrm rot="5400000" flipH="1" flipV="1">
            <a:off x="22300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Teardrop 3"/>
          <p:cNvSpPr/>
          <p:nvPr/>
        </p:nvSpPr>
        <p:spPr>
          <a:xfrm rot="5400000" flipH="1" flipV="1">
            <a:off x="30726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Teardrop 3"/>
          <p:cNvSpPr/>
          <p:nvPr/>
        </p:nvSpPr>
        <p:spPr>
          <a:xfrm rot="5400000" flipH="1" flipV="1">
            <a:off x="39151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Teardrop 3"/>
          <p:cNvSpPr/>
          <p:nvPr/>
        </p:nvSpPr>
        <p:spPr>
          <a:xfrm rot="5400000" flipH="1" flipV="1">
            <a:off x="47576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Teardrop 3"/>
          <p:cNvSpPr/>
          <p:nvPr/>
        </p:nvSpPr>
        <p:spPr>
          <a:xfrm rot="5400000" flipH="1" flipV="1">
            <a:off x="56002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Teardrop 3"/>
          <p:cNvSpPr/>
          <p:nvPr/>
        </p:nvSpPr>
        <p:spPr>
          <a:xfrm rot="5400000" flipH="1" flipV="1">
            <a:off x="812785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Teardrop 3"/>
          <p:cNvSpPr/>
          <p:nvPr/>
        </p:nvSpPr>
        <p:spPr>
          <a:xfrm rot="5400000" flipH="1" flipV="1">
            <a:off x="728531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Teardrop 3"/>
          <p:cNvSpPr/>
          <p:nvPr/>
        </p:nvSpPr>
        <p:spPr>
          <a:xfrm rot="5400000" flipH="1" flipV="1">
            <a:off x="981293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Teardrop 3"/>
          <p:cNvSpPr/>
          <p:nvPr/>
        </p:nvSpPr>
        <p:spPr>
          <a:xfrm rot="5400000" flipH="1" flipV="1">
            <a:off x="89703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Teardrop 3"/>
          <p:cNvSpPr/>
          <p:nvPr/>
        </p:nvSpPr>
        <p:spPr>
          <a:xfrm rot="5400000" flipH="1" flipV="1">
            <a:off x="11498011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Teardrop 3"/>
          <p:cNvSpPr/>
          <p:nvPr/>
        </p:nvSpPr>
        <p:spPr>
          <a:xfrm rot="5400000" flipH="1" flipV="1">
            <a:off x="1065547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Teardrop 3"/>
          <p:cNvSpPr/>
          <p:nvPr/>
        </p:nvSpPr>
        <p:spPr>
          <a:xfrm rot="5400000" flipH="1" flipV="1">
            <a:off x="544992" y="95503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Oval 669"/>
          <p:cNvSpPr/>
          <p:nvPr/>
        </p:nvSpPr>
        <p:spPr>
          <a:xfrm>
            <a:off x="66645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Oval 670"/>
          <p:cNvSpPr/>
          <p:nvPr/>
        </p:nvSpPr>
        <p:spPr>
          <a:xfrm>
            <a:off x="7667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Oval 671"/>
          <p:cNvSpPr/>
          <p:nvPr/>
        </p:nvSpPr>
        <p:spPr>
          <a:xfrm>
            <a:off x="16092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Oval 672"/>
          <p:cNvSpPr/>
          <p:nvPr/>
        </p:nvSpPr>
        <p:spPr>
          <a:xfrm>
            <a:off x="24518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Oval 673"/>
          <p:cNvSpPr/>
          <p:nvPr/>
        </p:nvSpPr>
        <p:spPr>
          <a:xfrm>
            <a:off x="32943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5" name="Oval 674"/>
          <p:cNvSpPr/>
          <p:nvPr/>
        </p:nvSpPr>
        <p:spPr>
          <a:xfrm>
            <a:off x="41368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6" name="Oval 675"/>
          <p:cNvSpPr/>
          <p:nvPr/>
        </p:nvSpPr>
        <p:spPr>
          <a:xfrm>
            <a:off x="49794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7" name="Oval 676"/>
          <p:cNvSpPr/>
          <p:nvPr/>
        </p:nvSpPr>
        <p:spPr>
          <a:xfrm>
            <a:off x="58219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8" name="Oval 677"/>
          <p:cNvSpPr/>
          <p:nvPr/>
        </p:nvSpPr>
        <p:spPr>
          <a:xfrm>
            <a:off x="834959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9" name="Oval 678"/>
          <p:cNvSpPr/>
          <p:nvPr/>
        </p:nvSpPr>
        <p:spPr>
          <a:xfrm>
            <a:off x="750705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Oval 679"/>
          <p:cNvSpPr/>
          <p:nvPr/>
        </p:nvSpPr>
        <p:spPr>
          <a:xfrm>
            <a:off x="1003467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1" name="Oval 680"/>
          <p:cNvSpPr/>
          <p:nvPr/>
        </p:nvSpPr>
        <p:spPr>
          <a:xfrm>
            <a:off x="919213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2" name="Oval 681"/>
          <p:cNvSpPr/>
          <p:nvPr/>
        </p:nvSpPr>
        <p:spPr>
          <a:xfrm>
            <a:off x="11719750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3" name="Oval 682"/>
          <p:cNvSpPr/>
          <p:nvPr/>
        </p:nvSpPr>
        <p:spPr>
          <a:xfrm>
            <a:off x="10877211" y="117719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4" name="Teardrop 3"/>
          <p:cNvSpPr/>
          <p:nvPr/>
        </p:nvSpPr>
        <p:spPr>
          <a:xfrm rot="5400000" flipH="1" flipV="1">
            <a:off x="60211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Teardrop 3"/>
          <p:cNvSpPr/>
          <p:nvPr/>
        </p:nvSpPr>
        <p:spPr>
          <a:xfrm rot="5400000" flipH="1" flipV="1">
            <a:off x="9659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6" name="Teardrop 3"/>
          <p:cNvSpPr/>
          <p:nvPr/>
        </p:nvSpPr>
        <p:spPr>
          <a:xfrm rot="5400000" flipH="1" flipV="1">
            <a:off x="18084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7" name="Teardrop 3"/>
          <p:cNvSpPr/>
          <p:nvPr/>
        </p:nvSpPr>
        <p:spPr>
          <a:xfrm rot="5400000" flipH="1" flipV="1">
            <a:off x="26510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Teardrop 3"/>
          <p:cNvSpPr/>
          <p:nvPr/>
        </p:nvSpPr>
        <p:spPr>
          <a:xfrm rot="5400000" flipH="1" flipV="1">
            <a:off x="34935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Teardrop 3"/>
          <p:cNvSpPr/>
          <p:nvPr/>
        </p:nvSpPr>
        <p:spPr>
          <a:xfrm rot="5400000" flipH="1" flipV="1">
            <a:off x="43361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0" name="Teardrop 3"/>
          <p:cNvSpPr/>
          <p:nvPr/>
        </p:nvSpPr>
        <p:spPr>
          <a:xfrm rot="5400000" flipH="1" flipV="1">
            <a:off x="51786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Teardrop 3"/>
          <p:cNvSpPr/>
          <p:nvPr/>
        </p:nvSpPr>
        <p:spPr>
          <a:xfrm rot="5400000" flipH="1" flipV="1">
            <a:off x="770626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Teardrop 3"/>
          <p:cNvSpPr/>
          <p:nvPr/>
        </p:nvSpPr>
        <p:spPr>
          <a:xfrm rot="5400000" flipH="1" flipV="1">
            <a:off x="686372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Teardrop 3"/>
          <p:cNvSpPr/>
          <p:nvPr/>
        </p:nvSpPr>
        <p:spPr>
          <a:xfrm rot="5400000" flipH="1" flipV="1">
            <a:off x="939134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Teardrop 3"/>
          <p:cNvSpPr/>
          <p:nvPr/>
        </p:nvSpPr>
        <p:spPr>
          <a:xfrm rot="5400000" flipH="1" flipV="1">
            <a:off x="85488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Teardrop 3"/>
          <p:cNvSpPr/>
          <p:nvPr/>
        </p:nvSpPr>
        <p:spPr>
          <a:xfrm rot="5400000" flipH="1" flipV="1">
            <a:off x="11076421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Teardrop 3"/>
          <p:cNvSpPr/>
          <p:nvPr/>
        </p:nvSpPr>
        <p:spPr>
          <a:xfrm rot="5400000" flipH="1" flipV="1">
            <a:off x="1023388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Teardrop 3"/>
          <p:cNvSpPr/>
          <p:nvPr/>
        </p:nvSpPr>
        <p:spPr>
          <a:xfrm rot="5400000" flipH="1" flipV="1">
            <a:off x="123402" y="1375727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Teardrop 3"/>
          <p:cNvSpPr/>
          <p:nvPr/>
        </p:nvSpPr>
        <p:spPr>
          <a:xfrm rot="5400000" flipH="1" flipV="1">
            <a:off x="11760002" y="1531078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3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1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6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5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0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Oval 698"/>
          <p:cNvSpPr/>
          <p:nvPr/>
        </p:nvSpPr>
        <p:spPr>
          <a:xfrm>
            <a:off x="70866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Oval 699"/>
          <p:cNvSpPr/>
          <p:nvPr/>
        </p:nvSpPr>
        <p:spPr>
          <a:xfrm>
            <a:off x="3463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" name="Oval 700"/>
          <p:cNvSpPr/>
          <p:nvPr/>
        </p:nvSpPr>
        <p:spPr>
          <a:xfrm>
            <a:off x="11888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" name="Oval 701"/>
          <p:cNvSpPr/>
          <p:nvPr/>
        </p:nvSpPr>
        <p:spPr>
          <a:xfrm>
            <a:off x="20314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" name="Oval 702"/>
          <p:cNvSpPr/>
          <p:nvPr/>
        </p:nvSpPr>
        <p:spPr>
          <a:xfrm>
            <a:off x="28739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" name="Oval 703"/>
          <p:cNvSpPr/>
          <p:nvPr/>
        </p:nvSpPr>
        <p:spPr>
          <a:xfrm>
            <a:off x="37164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" name="Oval 704"/>
          <p:cNvSpPr/>
          <p:nvPr/>
        </p:nvSpPr>
        <p:spPr>
          <a:xfrm>
            <a:off x="45590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" name="Oval 705"/>
          <p:cNvSpPr/>
          <p:nvPr/>
        </p:nvSpPr>
        <p:spPr>
          <a:xfrm>
            <a:off x="54015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" name="Oval 706"/>
          <p:cNvSpPr/>
          <p:nvPr/>
        </p:nvSpPr>
        <p:spPr>
          <a:xfrm>
            <a:off x="62441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" name="Oval 707"/>
          <p:cNvSpPr/>
          <p:nvPr/>
        </p:nvSpPr>
        <p:spPr>
          <a:xfrm>
            <a:off x="877173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" name="Oval 708"/>
          <p:cNvSpPr/>
          <p:nvPr/>
        </p:nvSpPr>
        <p:spPr>
          <a:xfrm>
            <a:off x="792919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" name="Oval 709"/>
          <p:cNvSpPr/>
          <p:nvPr/>
        </p:nvSpPr>
        <p:spPr>
          <a:xfrm>
            <a:off x="1045681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Oval 710"/>
          <p:cNvSpPr/>
          <p:nvPr/>
        </p:nvSpPr>
        <p:spPr>
          <a:xfrm>
            <a:off x="961427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Oval 711"/>
          <p:cNvSpPr/>
          <p:nvPr/>
        </p:nvSpPr>
        <p:spPr>
          <a:xfrm>
            <a:off x="11299353" y="159651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" name="Teardrop 3"/>
          <p:cNvSpPr/>
          <p:nvPr/>
        </p:nvSpPr>
        <p:spPr>
          <a:xfrm rot="5400000" flipH="1" flipV="1">
            <a:off x="64427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" name="Teardrop 3"/>
          <p:cNvSpPr/>
          <p:nvPr/>
        </p:nvSpPr>
        <p:spPr>
          <a:xfrm rot="5400000" flipH="1" flipV="1">
            <a:off x="-148774" y="1946410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5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4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4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1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7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4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" name="Teardrop 3"/>
          <p:cNvSpPr/>
          <p:nvPr/>
        </p:nvSpPr>
        <p:spPr>
          <a:xfrm rot="5400000" flipH="1" flipV="1">
            <a:off x="13875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" name="Teardrop 3"/>
          <p:cNvSpPr/>
          <p:nvPr/>
        </p:nvSpPr>
        <p:spPr>
          <a:xfrm rot="5400000" flipH="1" flipV="1">
            <a:off x="22300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" name="Teardrop 3"/>
          <p:cNvSpPr/>
          <p:nvPr/>
        </p:nvSpPr>
        <p:spPr>
          <a:xfrm rot="5400000" flipH="1" flipV="1">
            <a:off x="30726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" name="Teardrop 3"/>
          <p:cNvSpPr/>
          <p:nvPr/>
        </p:nvSpPr>
        <p:spPr>
          <a:xfrm rot="5400000" flipH="1" flipV="1">
            <a:off x="39151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" name="Teardrop 3"/>
          <p:cNvSpPr/>
          <p:nvPr/>
        </p:nvSpPr>
        <p:spPr>
          <a:xfrm rot="5400000" flipH="1" flipV="1">
            <a:off x="47576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" name="Teardrop 3"/>
          <p:cNvSpPr/>
          <p:nvPr/>
        </p:nvSpPr>
        <p:spPr>
          <a:xfrm rot="5400000" flipH="1" flipV="1">
            <a:off x="56002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" name="Teardrop 3"/>
          <p:cNvSpPr/>
          <p:nvPr/>
        </p:nvSpPr>
        <p:spPr>
          <a:xfrm rot="5400000" flipH="1" flipV="1">
            <a:off x="812785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" name="Teardrop 3"/>
          <p:cNvSpPr/>
          <p:nvPr/>
        </p:nvSpPr>
        <p:spPr>
          <a:xfrm rot="5400000" flipH="1" flipV="1">
            <a:off x="728531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" name="Teardrop 3"/>
          <p:cNvSpPr/>
          <p:nvPr/>
        </p:nvSpPr>
        <p:spPr>
          <a:xfrm rot="5400000" flipH="1" flipV="1">
            <a:off x="981293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" name="Teardrop 3"/>
          <p:cNvSpPr/>
          <p:nvPr/>
        </p:nvSpPr>
        <p:spPr>
          <a:xfrm rot="5400000" flipH="1" flipV="1">
            <a:off x="89703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" name="Teardrop 3"/>
          <p:cNvSpPr/>
          <p:nvPr/>
        </p:nvSpPr>
        <p:spPr>
          <a:xfrm rot="5400000" flipH="1" flipV="1">
            <a:off x="11498011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" name="Teardrop 3"/>
          <p:cNvSpPr/>
          <p:nvPr/>
        </p:nvSpPr>
        <p:spPr>
          <a:xfrm rot="5400000" flipH="1" flipV="1">
            <a:off x="1065547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" name="Teardrop 3"/>
          <p:cNvSpPr/>
          <p:nvPr/>
        </p:nvSpPr>
        <p:spPr>
          <a:xfrm rot="5400000" flipH="1" flipV="1">
            <a:off x="544992" y="1797636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" name="Oval 727"/>
          <p:cNvSpPr/>
          <p:nvPr/>
        </p:nvSpPr>
        <p:spPr>
          <a:xfrm>
            <a:off x="66645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" name="Oval 728"/>
          <p:cNvSpPr/>
          <p:nvPr/>
        </p:nvSpPr>
        <p:spPr>
          <a:xfrm>
            <a:off x="7667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" name="Oval 729"/>
          <p:cNvSpPr/>
          <p:nvPr/>
        </p:nvSpPr>
        <p:spPr>
          <a:xfrm>
            <a:off x="16092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" name="Oval 730"/>
          <p:cNvSpPr/>
          <p:nvPr/>
        </p:nvSpPr>
        <p:spPr>
          <a:xfrm>
            <a:off x="24518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" name="Oval 731"/>
          <p:cNvSpPr/>
          <p:nvPr/>
        </p:nvSpPr>
        <p:spPr>
          <a:xfrm>
            <a:off x="32943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" name="Oval 732"/>
          <p:cNvSpPr/>
          <p:nvPr/>
        </p:nvSpPr>
        <p:spPr>
          <a:xfrm>
            <a:off x="41368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" name="Oval 733"/>
          <p:cNvSpPr/>
          <p:nvPr/>
        </p:nvSpPr>
        <p:spPr>
          <a:xfrm>
            <a:off x="49794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" name="Oval 734"/>
          <p:cNvSpPr/>
          <p:nvPr/>
        </p:nvSpPr>
        <p:spPr>
          <a:xfrm>
            <a:off x="58219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" name="Oval 735"/>
          <p:cNvSpPr/>
          <p:nvPr/>
        </p:nvSpPr>
        <p:spPr>
          <a:xfrm>
            <a:off x="834959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" name="Oval 736"/>
          <p:cNvSpPr/>
          <p:nvPr/>
        </p:nvSpPr>
        <p:spPr>
          <a:xfrm>
            <a:off x="750705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8" name="Oval 737"/>
          <p:cNvSpPr/>
          <p:nvPr/>
        </p:nvSpPr>
        <p:spPr>
          <a:xfrm>
            <a:off x="1003467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9" name="Oval 738"/>
          <p:cNvSpPr/>
          <p:nvPr/>
        </p:nvSpPr>
        <p:spPr>
          <a:xfrm>
            <a:off x="919213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0" name="Oval 739"/>
          <p:cNvSpPr/>
          <p:nvPr/>
        </p:nvSpPr>
        <p:spPr>
          <a:xfrm>
            <a:off x="11719750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" name="Oval 740"/>
          <p:cNvSpPr/>
          <p:nvPr/>
        </p:nvSpPr>
        <p:spPr>
          <a:xfrm>
            <a:off x="10877211" y="2019794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" name="Teardrop 3"/>
          <p:cNvSpPr/>
          <p:nvPr/>
        </p:nvSpPr>
        <p:spPr>
          <a:xfrm rot="5400000" flipH="1" flipV="1">
            <a:off x="60211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" name="Teardrop 3"/>
          <p:cNvSpPr/>
          <p:nvPr/>
        </p:nvSpPr>
        <p:spPr>
          <a:xfrm rot="5400000" flipH="1" flipV="1">
            <a:off x="9659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" name="Teardrop 3"/>
          <p:cNvSpPr/>
          <p:nvPr/>
        </p:nvSpPr>
        <p:spPr>
          <a:xfrm rot="5400000" flipH="1" flipV="1">
            <a:off x="18084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" name="Teardrop 3"/>
          <p:cNvSpPr/>
          <p:nvPr/>
        </p:nvSpPr>
        <p:spPr>
          <a:xfrm rot="5400000" flipH="1" flipV="1">
            <a:off x="26510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" name="Teardrop 3"/>
          <p:cNvSpPr/>
          <p:nvPr/>
        </p:nvSpPr>
        <p:spPr>
          <a:xfrm rot="5400000" flipH="1" flipV="1">
            <a:off x="34935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" name="Teardrop 3"/>
          <p:cNvSpPr/>
          <p:nvPr/>
        </p:nvSpPr>
        <p:spPr>
          <a:xfrm rot="5400000" flipH="1" flipV="1">
            <a:off x="43361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" name="Teardrop 3"/>
          <p:cNvSpPr/>
          <p:nvPr/>
        </p:nvSpPr>
        <p:spPr>
          <a:xfrm rot="5400000" flipH="1" flipV="1">
            <a:off x="51786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" name="Teardrop 3"/>
          <p:cNvSpPr/>
          <p:nvPr/>
        </p:nvSpPr>
        <p:spPr>
          <a:xfrm rot="5400000" flipH="1" flipV="1">
            <a:off x="770626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" name="Teardrop 3"/>
          <p:cNvSpPr/>
          <p:nvPr/>
        </p:nvSpPr>
        <p:spPr>
          <a:xfrm rot="5400000" flipH="1" flipV="1">
            <a:off x="686372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" name="Teardrop 3"/>
          <p:cNvSpPr/>
          <p:nvPr/>
        </p:nvSpPr>
        <p:spPr>
          <a:xfrm rot="5400000" flipH="1" flipV="1">
            <a:off x="939134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" name="Teardrop 3"/>
          <p:cNvSpPr/>
          <p:nvPr/>
        </p:nvSpPr>
        <p:spPr>
          <a:xfrm rot="5400000" flipH="1" flipV="1">
            <a:off x="85488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" name="Teardrop 3"/>
          <p:cNvSpPr/>
          <p:nvPr/>
        </p:nvSpPr>
        <p:spPr>
          <a:xfrm rot="5400000" flipH="1" flipV="1">
            <a:off x="11076421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" name="Teardrop 3"/>
          <p:cNvSpPr/>
          <p:nvPr/>
        </p:nvSpPr>
        <p:spPr>
          <a:xfrm rot="5400000" flipH="1" flipV="1">
            <a:off x="1023388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" name="Teardrop 3"/>
          <p:cNvSpPr/>
          <p:nvPr/>
        </p:nvSpPr>
        <p:spPr>
          <a:xfrm rot="5400000" flipH="1" flipV="1">
            <a:off x="123402" y="221832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" name="Teardrop 3"/>
          <p:cNvSpPr/>
          <p:nvPr/>
        </p:nvSpPr>
        <p:spPr>
          <a:xfrm rot="5400000" flipH="1" flipV="1">
            <a:off x="11760003" y="2373673"/>
            <a:ext cx="595780" cy="268215"/>
          </a:xfrm>
          <a:custGeom>
            <a:avLst/>
            <a:gdLst/>
            <a:ahLst/>
            <a:cxnLst/>
            <a:rect l="l" t="t" r="r" b="b"/>
            <a:pathLst>
              <a:path w="595780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0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" name="Oval 756"/>
          <p:cNvSpPr/>
          <p:nvPr/>
        </p:nvSpPr>
        <p:spPr>
          <a:xfrm>
            <a:off x="70866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" name="Oval 757"/>
          <p:cNvSpPr/>
          <p:nvPr/>
        </p:nvSpPr>
        <p:spPr>
          <a:xfrm>
            <a:off x="3463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9" name="Oval 758"/>
          <p:cNvSpPr/>
          <p:nvPr/>
        </p:nvSpPr>
        <p:spPr>
          <a:xfrm>
            <a:off x="11888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0" name="Oval 759"/>
          <p:cNvSpPr/>
          <p:nvPr/>
        </p:nvSpPr>
        <p:spPr>
          <a:xfrm>
            <a:off x="20314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" name="Oval 760"/>
          <p:cNvSpPr/>
          <p:nvPr/>
        </p:nvSpPr>
        <p:spPr>
          <a:xfrm>
            <a:off x="28739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" name="Oval 761"/>
          <p:cNvSpPr/>
          <p:nvPr/>
        </p:nvSpPr>
        <p:spPr>
          <a:xfrm>
            <a:off x="37164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" name="Oval 762"/>
          <p:cNvSpPr/>
          <p:nvPr/>
        </p:nvSpPr>
        <p:spPr>
          <a:xfrm>
            <a:off x="45590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" name="Oval 763"/>
          <p:cNvSpPr/>
          <p:nvPr/>
        </p:nvSpPr>
        <p:spPr>
          <a:xfrm>
            <a:off x="54015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" name="Oval 764"/>
          <p:cNvSpPr/>
          <p:nvPr/>
        </p:nvSpPr>
        <p:spPr>
          <a:xfrm>
            <a:off x="62441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" name="Oval 765"/>
          <p:cNvSpPr/>
          <p:nvPr/>
        </p:nvSpPr>
        <p:spPr>
          <a:xfrm>
            <a:off x="877173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" name="Oval 766"/>
          <p:cNvSpPr/>
          <p:nvPr/>
        </p:nvSpPr>
        <p:spPr>
          <a:xfrm>
            <a:off x="792919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" name="Oval 767"/>
          <p:cNvSpPr/>
          <p:nvPr/>
        </p:nvSpPr>
        <p:spPr>
          <a:xfrm>
            <a:off x="1045681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" name="Oval 768"/>
          <p:cNvSpPr/>
          <p:nvPr/>
        </p:nvSpPr>
        <p:spPr>
          <a:xfrm>
            <a:off x="961427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" name="Oval 769"/>
          <p:cNvSpPr/>
          <p:nvPr/>
        </p:nvSpPr>
        <p:spPr>
          <a:xfrm>
            <a:off x="11299353" y="243911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" name="Teardrop 3"/>
          <p:cNvSpPr/>
          <p:nvPr/>
        </p:nvSpPr>
        <p:spPr>
          <a:xfrm rot="5400000" flipH="1" flipV="1">
            <a:off x="64427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" name="Teardrop 3"/>
          <p:cNvSpPr/>
          <p:nvPr/>
        </p:nvSpPr>
        <p:spPr>
          <a:xfrm rot="5400000" flipH="1" flipV="1">
            <a:off x="-148774" y="2795083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" name="Teardrop 3"/>
          <p:cNvSpPr/>
          <p:nvPr/>
        </p:nvSpPr>
        <p:spPr>
          <a:xfrm rot="5400000" flipH="1" flipV="1">
            <a:off x="13875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4" name="Teardrop 3"/>
          <p:cNvSpPr/>
          <p:nvPr/>
        </p:nvSpPr>
        <p:spPr>
          <a:xfrm rot="5400000" flipH="1" flipV="1">
            <a:off x="22300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" name="Teardrop 3"/>
          <p:cNvSpPr/>
          <p:nvPr/>
        </p:nvSpPr>
        <p:spPr>
          <a:xfrm rot="5400000" flipH="1" flipV="1">
            <a:off x="30726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" name="Teardrop 3"/>
          <p:cNvSpPr/>
          <p:nvPr/>
        </p:nvSpPr>
        <p:spPr>
          <a:xfrm rot="5400000" flipH="1" flipV="1">
            <a:off x="39151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" name="Teardrop 3"/>
          <p:cNvSpPr/>
          <p:nvPr/>
        </p:nvSpPr>
        <p:spPr>
          <a:xfrm rot="5400000" flipH="1" flipV="1">
            <a:off x="47576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8" name="Teardrop 3"/>
          <p:cNvSpPr/>
          <p:nvPr/>
        </p:nvSpPr>
        <p:spPr>
          <a:xfrm rot="5400000" flipH="1" flipV="1">
            <a:off x="56002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" name="Teardrop 3"/>
          <p:cNvSpPr/>
          <p:nvPr/>
        </p:nvSpPr>
        <p:spPr>
          <a:xfrm rot="5400000" flipH="1" flipV="1">
            <a:off x="812785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" name="Teardrop 3"/>
          <p:cNvSpPr/>
          <p:nvPr/>
        </p:nvSpPr>
        <p:spPr>
          <a:xfrm rot="5400000" flipH="1" flipV="1">
            <a:off x="728531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" name="Teardrop 3"/>
          <p:cNvSpPr/>
          <p:nvPr/>
        </p:nvSpPr>
        <p:spPr>
          <a:xfrm rot="5400000" flipH="1" flipV="1">
            <a:off x="981293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" name="Teardrop 3"/>
          <p:cNvSpPr/>
          <p:nvPr/>
        </p:nvSpPr>
        <p:spPr>
          <a:xfrm rot="5400000" flipH="1" flipV="1">
            <a:off x="89703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" name="Teardrop 3"/>
          <p:cNvSpPr/>
          <p:nvPr/>
        </p:nvSpPr>
        <p:spPr>
          <a:xfrm rot="5400000" flipH="1" flipV="1">
            <a:off x="11498011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" name="Teardrop 3"/>
          <p:cNvSpPr/>
          <p:nvPr/>
        </p:nvSpPr>
        <p:spPr>
          <a:xfrm rot="5400000" flipH="1" flipV="1">
            <a:off x="1065547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" name="Teardrop 3"/>
          <p:cNvSpPr/>
          <p:nvPr/>
        </p:nvSpPr>
        <p:spPr>
          <a:xfrm rot="5400000" flipH="1" flipV="1">
            <a:off x="544992" y="264630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6" name="Oval 785"/>
          <p:cNvSpPr/>
          <p:nvPr/>
        </p:nvSpPr>
        <p:spPr>
          <a:xfrm>
            <a:off x="66645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" name="Oval 786"/>
          <p:cNvSpPr/>
          <p:nvPr/>
        </p:nvSpPr>
        <p:spPr>
          <a:xfrm>
            <a:off x="7667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" name="Oval 787"/>
          <p:cNvSpPr/>
          <p:nvPr/>
        </p:nvSpPr>
        <p:spPr>
          <a:xfrm>
            <a:off x="16092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" name="Oval 788"/>
          <p:cNvSpPr/>
          <p:nvPr/>
        </p:nvSpPr>
        <p:spPr>
          <a:xfrm>
            <a:off x="24518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" name="Oval 789"/>
          <p:cNvSpPr/>
          <p:nvPr/>
        </p:nvSpPr>
        <p:spPr>
          <a:xfrm>
            <a:off x="32943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" name="Oval 790"/>
          <p:cNvSpPr/>
          <p:nvPr/>
        </p:nvSpPr>
        <p:spPr>
          <a:xfrm>
            <a:off x="41368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" name="Oval 791"/>
          <p:cNvSpPr/>
          <p:nvPr/>
        </p:nvSpPr>
        <p:spPr>
          <a:xfrm>
            <a:off x="49794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" name="Oval 792"/>
          <p:cNvSpPr/>
          <p:nvPr/>
        </p:nvSpPr>
        <p:spPr>
          <a:xfrm>
            <a:off x="58219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" name="Oval 793"/>
          <p:cNvSpPr/>
          <p:nvPr/>
        </p:nvSpPr>
        <p:spPr>
          <a:xfrm>
            <a:off x="834959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" name="Oval 794"/>
          <p:cNvSpPr/>
          <p:nvPr/>
        </p:nvSpPr>
        <p:spPr>
          <a:xfrm>
            <a:off x="750705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6" name="Oval 795"/>
          <p:cNvSpPr/>
          <p:nvPr/>
        </p:nvSpPr>
        <p:spPr>
          <a:xfrm>
            <a:off x="1003467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" name="Oval 796"/>
          <p:cNvSpPr/>
          <p:nvPr/>
        </p:nvSpPr>
        <p:spPr>
          <a:xfrm>
            <a:off x="919213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" name="Oval 797"/>
          <p:cNvSpPr/>
          <p:nvPr/>
        </p:nvSpPr>
        <p:spPr>
          <a:xfrm>
            <a:off x="11719750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" name="Oval 798"/>
          <p:cNvSpPr/>
          <p:nvPr/>
        </p:nvSpPr>
        <p:spPr>
          <a:xfrm>
            <a:off x="10877211" y="2868467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" name="Teardrop 3"/>
          <p:cNvSpPr/>
          <p:nvPr/>
        </p:nvSpPr>
        <p:spPr>
          <a:xfrm rot="5400000" flipH="1" flipV="1">
            <a:off x="60211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1" name="Teardrop 3"/>
          <p:cNvSpPr/>
          <p:nvPr/>
        </p:nvSpPr>
        <p:spPr>
          <a:xfrm rot="5400000" flipH="1" flipV="1">
            <a:off x="9659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" name="Teardrop 3"/>
          <p:cNvSpPr/>
          <p:nvPr/>
        </p:nvSpPr>
        <p:spPr>
          <a:xfrm rot="5400000" flipH="1" flipV="1">
            <a:off x="18084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" name="Teardrop 3"/>
          <p:cNvSpPr/>
          <p:nvPr/>
        </p:nvSpPr>
        <p:spPr>
          <a:xfrm rot="5400000" flipH="1" flipV="1">
            <a:off x="26510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" name="Teardrop 3"/>
          <p:cNvSpPr/>
          <p:nvPr/>
        </p:nvSpPr>
        <p:spPr>
          <a:xfrm rot="5400000" flipH="1" flipV="1">
            <a:off x="34935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" name="Teardrop 3"/>
          <p:cNvSpPr/>
          <p:nvPr/>
        </p:nvSpPr>
        <p:spPr>
          <a:xfrm rot="5400000" flipH="1" flipV="1">
            <a:off x="43361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6" name="Teardrop 3"/>
          <p:cNvSpPr/>
          <p:nvPr/>
        </p:nvSpPr>
        <p:spPr>
          <a:xfrm rot="5400000" flipH="1" flipV="1">
            <a:off x="51786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7" name="Teardrop 3"/>
          <p:cNvSpPr/>
          <p:nvPr/>
        </p:nvSpPr>
        <p:spPr>
          <a:xfrm rot="5400000" flipH="1" flipV="1">
            <a:off x="770626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8" name="Teardrop 3"/>
          <p:cNvSpPr/>
          <p:nvPr/>
        </p:nvSpPr>
        <p:spPr>
          <a:xfrm rot="5400000" flipH="1" flipV="1">
            <a:off x="686372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9" name="Teardrop 3"/>
          <p:cNvSpPr/>
          <p:nvPr/>
        </p:nvSpPr>
        <p:spPr>
          <a:xfrm rot="5400000" flipH="1" flipV="1">
            <a:off x="939134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0" name="Teardrop 3"/>
          <p:cNvSpPr/>
          <p:nvPr/>
        </p:nvSpPr>
        <p:spPr>
          <a:xfrm rot="5400000" flipH="1" flipV="1">
            <a:off x="85488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1" name="Teardrop 3"/>
          <p:cNvSpPr/>
          <p:nvPr/>
        </p:nvSpPr>
        <p:spPr>
          <a:xfrm rot="5400000" flipH="1" flipV="1">
            <a:off x="11076421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2" name="Teardrop 3"/>
          <p:cNvSpPr/>
          <p:nvPr/>
        </p:nvSpPr>
        <p:spPr>
          <a:xfrm rot="5400000" flipH="1" flipV="1">
            <a:off x="1023388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" name="Teardrop 3"/>
          <p:cNvSpPr/>
          <p:nvPr/>
        </p:nvSpPr>
        <p:spPr>
          <a:xfrm rot="5400000" flipH="1" flipV="1">
            <a:off x="123402" y="3068579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" name="Teardrop 3"/>
          <p:cNvSpPr/>
          <p:nvPr/>
        </p:nvSpPr>
        <p:spPr>
          <a:xfrm rot="5400000" flipH="1" flipV="1">
            <a:off x="11760002" y="3223930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7" y="250112"/>
                  <a:pt x="155376" y="250112"/>
                </a:cubicBezTo>
                <a:cubicBezTo>
                  <a:pt x="174454" y="249746"/>
                  <a:pt x="198601" y="254980"/>
                  <a:pt x="211458" y="268141"/>
                </a:cubicBezTo>
                <a:cubicBezTo>
                  <a:pt x="215885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6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59" y="254779"/>
                  <a:pt x="246352" y="254786"/>
                </a:cubicBezTo>
                <a:cubicBezTo>
                  <a:pt x="246344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69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8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89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lnTo>
                  <a:pt x="81286" y="89721"/>
                </a:ln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lnTo>
                  <a:pt x="297890" y="0"/>
                </a:ln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" name="Oval 814"/>
          <p:cNvSpPr/>
          <p:nvPr/>
        </p:nvSpPr>
        <p:spPr>
          <a:xfrm>
            <a:off x="70866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" name="Oval 815"/>
          <p:cNvSpPr/>
          <p:nvPr/>
        </p:nvSpPr>
        <p:spPr>
          <a:xfrm>
            <a:off x="3463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" name="Oval 816"/>
          <p:cNvSpPr/>
          <p:nvPr/>
        </p:nvSpPr>
        <p:spPr>
          <a:xfrm>
            <a:off x="11888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" name="Oval 817"/>
          <p:cNvSpPr/>
          <p:nvPr/>
        </p:nvSpPr>
        <p:spPr>
          <a:xfrm>
            <a:off x="20314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" name="Oval 818"/>
          <p:cNvSpPr/>
          <p:nvPr/>
        </p:nvSpPr>
        <p:spPr>
          <a:xfrm>
            <a:off x="28739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" name="Oval 819"/>
          <p:cNvSpPr/>
          <p:nvPr/>
        </p:nvSpPr>
        <p:spPr>
          <a:xfrm>
            <a:off x="37164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" name="Oval 820"/>
          <p:cNvSpPr/>
          <p:nvPr/>
        </p:nvSpPr>
        <p:spPr>
          <a:xfrm>
            <a:off x="45590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" name="Oval 821"/>
          <p:cNvSpPr/>
          <p:nvPr/>
        </p:nvSpPr>
        <p:spPr>
          <a:xfrm>
            <a:off x="54015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" name="Oval 822"/>
          <p:cNvSpPr/>
          <p:nvPr/>
        </p:nvSpPr>
        <p:spPr>
          <a:xfrm>
            <a:off x="62441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" name="Oval 823"/>
          <p:cNvSpPr/>
          <p:nvPr/>
        </p:nvSpPr>
        <p:spPr>
          <a:xfrm>
            <a:off x="877173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" name="Oval 824"/>
          <p:cNvSpPr/>
          <p:nvPr/>
        </p:nvSpPr>
        <p:spPr>
          <a:xfrm>
            <a:off x="792919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" name="Oval 825"/>
          <p:cNvSpPr/>
          <p:nvPr/>
        </p:nvSpPr>
        <p:spPr>
          <a:xfrm>
            <a:off x="1045681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" name="Oval 826"/>
          <p:cNvSpPr/>
          <p:nvPr/>
        </p:nvSpPr>
        <p:spPr>
          <a:xfrm>
            <a:off x="961427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" name="Oval 827"/>
          <p:cNvSpPr/>
          <p:nvPr/>
        </p:nvSpPr>
        <p:spPr>
          <a:xfrm>
            <a:off x="11299353" y="328936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" name="Teardrop 3"/>
          <p:cNvSpPr/>
          <p:nvPr/>
        </p:nvSpPr>
        <p:spPr>
          <a:xfrm rot="5400000" flipH="1" flipV="1">
            <a:off x="64427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0" name="Teardrop 3"/>
          <p:cNvSpPr/>
          <p:nvPr/>
        </p:nvSpPr>
        <p:spPr>
          <a:xfrm rot="5400000" flipH="1" flipV="1">
            <a:off x="-148774" y="3639262"/>
            <a:ext cx="612648" cy="315100"/>
          </a:xfrm>
          <a:custGeom>
            <a:avLst/>
            <a:gdLst/>
            <a:ahLst/>
            <a:cxnLst/>
            <a:rect l="l" t="t" r="r" b="b"/>
            <a:pathLst>
              <a:path w="612648" h="315100">
                <a:moveTo>
                  <a:pt x="239386" y="75670"/>
                </a:moveTo>
                <a:cubicBezTo>
                  <a:pt x="230866" y="67149"/>
                  <a:pt x="224313" y="57406"/>
                  <a:pt x="219944" y="46909"/>
                </a:cubicBezTo>
                <a:cubicBezTo>
                  <a:pt x="207099" y="60107"/>
                  <a:pt x="182914" y="65356"/>
                  <a:pt x="163810" y="64989"/>
                </a:cubicBezTo>
                <a:cubicBezTo>
                  <a:pt x="113792" y="64989"/>
                  <a:pt x="73243" y="105538"/>
                  <a:pt x="73243" y="155556"/>
                </a:cubicBezTo>
                <a:cubicBezTo>
                  <a:pt x="73243" y="179467"/>
                  <a:pt x="82509" y="201213"/>
                  <a:pt x="97830" y="217225"/>
                </a:cubicBezTo>
                <a:close/>
                <a:moveTo>
                  <a:pt x="268191" y="95157"/>
                </a:moveTo>
                <a:cubicBezTo>
                  <a:pt x="257695" y="90787"/>
                  <a:pt x="247952" y="84234"/>
                  <a:pt x="239431" y="75715"/>
                </a:cubicBezTo>
                <a:lnTo>
                  <a:pt x="97875" y="217270"/>
                </a:lnTo>
                <a:cubicBezTo>
                  <a:pt x="113887" y="232591"/>
                  <a:pt x="135634" y="241857"/>
                  <a:pt x="159544" y="241857"/>
                </a:cubicBezTo>
                <a:cubicBezTo>
                  <a:pt x="184553" y="241857"/>
                  <a:pt x="207195" y="231720"/>
                  <a:pt x="223585" y="215331"/>
                </a:cubicBezTo>
                <a:cubicBezTo>
                  <a:pt x="239974" y="198941"/>
                  <a:pt x="250111" y="176299"/>
                  <a:pt x="250111" y="151290"/>
                </a:cubicBezTo>
                <a:cubicBezTo>
                  <a:pt x="249745" y="132187"/>
                  <a:pt x="254994" y="108002"/>
                  <a:pt x="268191" y="95157"/>
                </a:cubicBezTo>
                <a:close/>
                <a:moveTo>
                  <a:pt x="391275" y="232488"/>
                </a:moveTo>
                <a:cubicBezTo>
                  <a:pt x="366688" y="214199"/>
                  <a:pt x="350981" y="184860"/>
                  <a:pt x="350981" y="151853"/>
                </a:cubicBezTo>
                <a:cubicBezTo>
                  <a:pt x="351479" y="125869"/>
                  <a:pt x="347689" y="109892"/>
                  <a:pt x="331337" y="99934"/>
                </a:cubicBezTo>
                <a:cubicBezTo>
                  <a:pt x="315088" y="104415"/>
                  <a:pt x="297874" y="104335"/>
                  <a:pt x="281637" y="99721"/>
                </a:cubicBezTo>
                <a:cubicBezTo>
                  <a:pt x="265010" y="109675"/>
                  <a:pt x="261165" y="125694"/>
                  <a:pt x="261667" y="151853"/>
                </a:cubicBezTo>
                <a:cubicBezTo>
                  <a:pt x="261667" y="179968"/>
                  <a:pt x="250271" y="205421"/>
                  <a:pt x="231847" y="223846"/>
                </a:cubicBezTo>
                <a:lnTo>
                  <a:pt x="221347" y="232509"/>
                </a:lnTo>
                <a:cubicBezTo>
                  <a:pt x="224390" y="249009"/>
                  <a:pt x="232545" y="264623"/>
                  <a:pt x="245300" y="277378"/>
                </a:cubicBezTo>
                <a:cubicBezTo>
                  <a:pt x="262208" y="294285"/>
                  <a:pt x="284137" y="303111"/>
                  <a:pt x="306292" y="303599"/>
                </a:cubicBezTo>
                <a:lnTo>
                  <a:pt x="306292" y="218433"/>
                </a:lnTo>
                <a:lnTo>
                  <a:pt x="306356" y="218433"/>
                </a:lnTo>
                <a:lnTo>
                  <a:pt x="306356" y="303599"/>
                </a:lnTo>
                <a:cubicBezTo>
                  <a:pt x="328512" y="303110"/>
                  <a:pt x="350441" y="294285"/>
                  <a:pt x="367348" y="277378"/>
                </a:cubicBezTo>
                <a:cubicBezTo>
                  <a:pt x="380109" y="264617"/>
                  <a:pt x="388266" y="248996"/>
                  <a:pt x="391275" y="232488"/>
                </a:cubicBezTo>
                <a:close/>
                <a:moveTo>
                  <a:pt x="514773" y="217271"/>
                </a:moveTo>
                <a:lnTo>
                  <a:pt x="373218" y="75716"/>
                </a:lnTo>
                <a:cubicBezTo>
                  <a:pt x="364700" y="84231"/>
                  <a:pt x="354962" y="90781"/>
                  <a:pt x="344508" y="95209"/>
                </a:cubicBezTo>
                <a:cubicBezTo>
                  <a:pt x="357668" y="108066"/>
                  <a:pt x="362903" y="132212"/>
                  <a:pt x="362537" y="151290"/>
                </a:cubicBezTo>
                <a:cubicBezTo>
                  <a:pt x="362537" y="201309"/>
                  <a:pt x="403086" y="241857"/>
                  <a:pt x="453104" y="241857"/>
                </a:cubicBezTo>
                <a:cubicBezTo>
                  <a:pt x="477015" y="241857"/>
                  <a:pt x="498761" y="232592"/>
                  <a:pt x="514773" y="217271"/>
                </a:cubicBezTo>
                <a:close/>
                <a:moveTo>
                  <a:pt x="539405" y="155556"/>
                </a:moveTo>
                <a:cubicBezTo>
                  <a:pt x="539405" y="105538"/>
                  <a:pt x="498856" y="64989"/>
                  <a:pt x="448838" y="64989"/>
                </a:cubicBezTo>
                <a:cubicBezTo>
                  <a:pt x="429760" y="65355"/>
                  <a:pt x="405614" y="60121"/>
                  <a:pt x="392756" y="46961"/>
                </a:cubicBezTo>
                <a:cubicBezTo>
                  <a:pt x="388329" y="57415"/>
                  <a:pt x="381778" y="67153"/>
                  <a:pt x="373263" y="75671"/>
                </a:cubicBezTo>
                <a:lnTo>
                  <a:pt x="514818" y="217225"/>
                </a:lnTo>
                <a:cubicBezTo>
                  <a:pt x="530139" y="201213"/>
                  <a:pt x="539405" y="179467"/>
                  <a:pt x="539405" y="155556"/>
                </a:cubicBezTo>
                <a:close/>
                <a:moveTo>
                  <a:pt x="612648" y="8776"/>
                </a:moveTo>
                <a:cubicBezTo>
                  <a:pt x="612257" y="34030"/>
                  <a:pt x="602326" y="59101"/>
                  <a:pt x="583058" y="78369"/>
                </a:cubicBezTo>
                <a:cubicBezTo>
                  <a:pt x="569890" y="91537"/>
                  <a:pt x="554014" y="100343"/>
                  <a:pt x="537134" y="104416"/>
                </a:cubicBezTo>
                <a:cubicBezTo>
                  <a:pt x="546225" y="119205"/>
                  <a:pt x="551214" y="136643"/>
                  <a:pt x="551214" y="155247"/>
                </a:cubicBezTo>
                <a:cubicBezTo>
                  <a:pt x="551214" y="182497"/>
                  <a:pt x="540509" y="207247"/>
                  <a:pt x="522928" y="225380"/>
                </a:cubicBezTo>
                <a:lnTo>
                  <a:pt x="522928" y="225380"/>
                </a:lnTo>
                <a:cubicBezTo>
                  <a:pt x="504794" y="242961"/>
                  <a:pt x="480045" y="253667"/>
                  <a:pt x="452794" y="253667"/>
                </a:cubicBezTo>
                <a:cubicBezTo>
                  <a:pt x="434191" y="253667"/>
                  <a:pt x="416753" y="248677"/>
                  <a:pt x="401964" y="239586"/>
                </a:cubicBezTo>
                <a:cubicBezTo>
                  <a:pt x="397891" y="256466"/>
                  <a:pt x="389084" y="272342"/>
                  <a:pt x="375917" y="285509"/>
                </a:cubicBezTo>
                <a:cubicBezTo>
                  <a:pt x="356649" y="304778"/>
                  <a:pt x="331578" y="314709"/>
                  <a:pt x="306324" y="315100"/>
                </a:cubicBezTo>
                <a:lnTo>
                  <a:pt x="306324" y="315100"/>
                </a:lnTo>
                <a:cubicBezTo>
                  <a:pt x="281070" y="314709"/>
                  <a:pt x="255999" y="304778"/>
                  <a:pt x="236731" y="285509"/>
                </a:cubicBezTo>
                <a:cubicBezTo>
                  <a:pt x="223571" y="272349"/>
                  <a:pt x="214766" y="256482"/>
                  <a:pt x="210610" y="239626"/>
                </a:cubicBezTo>
                <a:cubicBezTo>
                  <a:pt x="195839" y="248693"/>
                  <a:pt x="178427" y="253666"/>
                  <a:pt x="159854" y="253666"/>
                </a:cubicBezTo>
                <a:cubicBezTo>
                  <a:pt x="132604" y="253666"/>
                  <a:pt x="107854" y="242961"/>
                  <a:pt x="89720" y="225380"/>
                </a:cubicBezTo>
                <a:lnTo>
                  <a:pt x="89720" y="225380"/>
                </a:lnTo>
                <a:cubicBezTo>
                  <a:pt x="72140" y="207247"/>
                  <a:pt x="61434" y="182497"/>
                  <a:pt x="61434" y="155247"/>
                </a:cubicBezTo>
                <a:cubicBezTo>
                  <a:pt x="61434" y="136673"/>
                  <a:pt x="66408" y="119262"/>
                  <a:pt x="75474" y="104490"/>
                </a:cubicBezTo>
                <a:cubicBezTo>
                  <a:pt x="58618" y="100334"/>
                  <a:pt x="42751" y="91530"/>
                  <a:pt x="29591" y="78369"/>
                </a:cubicBezTo>
                <a:cubicBezTo>
                  <a:pt x="10322" y="59101"/>
                  <a:pt x="391" y="34030"/>
                  <a:pt x="0" y="8776"/>
                </a:cubicBezTo>
                <a:lnTo>
                  <a:pt x="0" y="8776"/>
                </a:lnTo>
                <a:lnTo>
                  <a:pt x="1828" y="0"/>
                </a:lnTo>
                <a:lnTo>
                  <a:pt x="13374" y="0"/>
                </a:lnTo>
                <a:cubicBezTo>
                  <a:pt x="11782" y="2802"/>
                  <a:pt x="11567" y="5771"/>
                  <a:pt x="11501" y="8744"/>
                </a:cubicBezTo>
                <a:lnTo>
                  <a:pt x="96667" y="8744"/>
                </a:lnTo>
                <a:lnTo>
                  <a:pt x="96667" y="8808"/>
                </a:lnTo>
                <a:lnTo>
                  <a:pt x="11501" y="8808"/>
                </a:lnTo>
                <a:cubicBezTo>
                  <a:pt x="11990" y="30964"/>
                  <a:pt x="20815" y="52893"/>
                  <a:pt x="37722" y="69800"/>
                </a:cubicBezTo>
                <a:cubicBezTo>
                  <a:pt x="50477" y="82555"/>
                  <a:pt x="66091" y="90711"/>
                  <a:pt x="82592" y="93753"/>
                </a:cubicBezTo>
                <a:cubicBezTo>
                  <a:pt x="100880" y="69151"/>
                  <a:pt x="130228" y="53433"/>
                  <a:pt x="163247" y="53433"/>
                </a:cubicBezTo>
                <a:cubicBezTo>
                  <a:pt x="186137" y="53872"/>
                  <a:pt x="201262" y="50984"/>
                  <a:pt x="211355" y="39116"/>
                </a:cubicBezTo>
                <a:cubicBezTo>
                  <a:pt x="212796" y="37420"/>
                  <a:pt x="214135" y="35542"/>
                  <a:pt x="215380" y="33463"/>
                </a:cubicBezTo>
                <a:lnTo>
                  <a:pt x="215236" y="0"/>
                </a:lnTo>
                <a:lnTo>
                  <a:pt x="223507" y="0"/>
                </a:lnTo>
                <a:cubicBezTo>
                  <a:pt x="219688" y="24354"/>
                  <a:pt x="227777" y="49750"/>
                  <a:pt x="246535" y="68520"/>
                </a:cubicBezTo>
                <a:lnTo>
                  <a:pt x="254763" y="60293"/>
                </a:lnTo>
                <a:cubicBezTo>
                  <a:pt x="254771" y="60299"/>
                  <a:pt x="254778" y="60307"/>
                  <a:pt x="254786" y="60315"/>
                </a:cubicBezTo>
                <a:lnTo>
                  <a:pt x="254808" y="60338"/>
                </a:lnTo>
                <a:lnTo>
                  <a:pt x="246580" y="68565"/>
                </a:lnTo>
                <a:cubicBezTo>
                  <a:pt x="279582" y="101547"/>
                  <a:pt x="333066" y="101547"/>
                  <a:pt x="366068" y="68565"/>
                </a:cubicBezTo>
                <a:lnTo>
                  <a:pt x="357840" y="60338"/>
                </a:lnTo>
                <a:cubicBezTo>
                  <a:pt x="357847" y="60330"/>
                  <a:pt x="357855" y="60322"/>
                  <a:pt x="357862" y="60315"/>
                </a:cubicBezTo>
                <a:lnTo>
                  <a:pt x="357885" y="60293"/>
                </a:lnTo>
                <a:lnTo>
                  <a:pt x="366113" y="68520"/>
                </a:lnTo>
                <a:cubicBezTo>
                  <a:pt x="384872" y="49750"/>
                  <a:pt x="392961" y="24354"/>
                  <a:pt x="389142" y="0"/>
                </a:cubicBezTo>
                <a:lnTo>
                  <a:pt x="397337" y="0"/>
                </a:lnTo>
                <a:cubicBezTo>
                  <a:pt x="401479" y="11094"/>
                  <a:pt x="400548" y="22668"/>
                  <a:pt x="397481" y="33790"/>
                </a:cubicBezTo>
                <a:cubicBezTo>
                  <a:pt x="407439" y="50142"/>
                  <a:pt x="423417" y="53932"/>
                  <a:pt x="449401" y="53433"/>
                </a:cubicBezTo>
                <a:cubicBezTo>
                  <a:pt x="482408" y="53434"/>
                  <a:pt x="511746" y="69140"/>
                  <a:pt x="530035" y="93727"/>
                </a:cubicBezTo>
                <a:cubicBezTo>
                  <a:pt x="546543" y="90718"/>
                  <a:pt x="562165" y="82561"/>
                  <a:pt x="574926" y="69800"/>
                </a:cubicBezTo>
                <a:cubicBezTo>
                  <a:pt x="591833" y="52893"/>
                  <a:pt x="600659" y="30964"/>
                  <a:pt x="601147" y="8808"/>
                </a:cubicBezTo>
                <a:lnTo>
                  <a:pt x="515982" y="8808"/>
                </a:lnTo>
                <a:lnTo>
                  <a:pt x="515981" y="8744"/>
                </a:lnTo>
                <a:lnTo>
                  <a:pt x="601147" y="8744"/>
                </a:lnTo>
                <a:lnTo>
                  <a:pt x="599275" y="0"/>
                </a:lnTo>
                <a:lnTo>
                  <a:pt x="610820" y="0"/>
                </a:lnTo>
                <a:cubicBezTo>
                  <a:pt x="612423" y="2826"/>
                  <a:pt x="612602" y="5800"/>
                  <a:pt x="612648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1" name="Teardrop 3"/>
          <p:cNvSpPr/>
          <p:nvPr/>
        </p:nvSpPr>
        <p:spPr>
          <a:xfrm rot="5400000" flipH="1" flipV="1">
            <a:off x="13875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" name="Teardrop 3"/>
          <p:cNvSpPr/>
          <p:nvPr/>
        </p:nvSpPr>
        <p:spPr>
          <a:xfrm rot="5400000" flipH="1" flipV="1">
            <a:off x="22300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" name="Teardrop 3"/>
          <p:cNvSpPr/>
          <p:nvPr/>
        </p:nvSpPr>
        <p:spPr>
          <a:xfrm rot="5400000" flipH="1" flipV="1">
            <a:off x="30726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" name="Teardrop 3"/>
          <p:cNvSpPr/>
          <p:nvPr/>
        </p:nvSpPr>
        <p:spPr>
          <a:xfrm rot="5400000" flipH="1" flipV="1">
            <a:off x="39151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" name="Teardrop 3"/>
          <p:cNvSpPr/>
          <p:nvPr/>
        </p:nvSpPr>
        <p:spPr>
          <a:xfrm rot="5400000" flipH="1" flipV="1">
            <a:off x="47576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" name="Teardrop 3"/>
          <p:cNvSpPr/>
          <p:nvPr/>
        </p:nvSpPr>
        <p:spPr>
          <a:xfrm rot="5400000" flipH="1" flipV="1">
            <a:off x="56002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" name="Teardrop 3"/>
          <p:cNvSpPr/>
          <p:nvPr/>
        </p:nvSpPr>
        <p:spPr>
          <a:xfrm rot="5400000" flipH="1" flipV="1">
            <a:off x="812785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" name="Teardrop 3"/>
          <p:cNvSpPr/>
          <p:nvPr/>
        </p:nvSpPr>
        <p:spPr>
          <a:xfrm rot="5400000" flipH="1" flipV="1">
            <a:off x="728531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" name="Teardrop 3"/>
          <p:cNvSpPr/>
          <p:nvPr/>
        </p:nvSpPr>
        <p:spPr>
          <a:xfrm rot="5400000" flipH="1" flipV="1">
            <a:off x="981293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" name="Teardrop 3"/>
          <p:cNvSpPr/>
          <p:nvPr/>
        </p:nvSpPr>
        <p:spPr>
          <a:xfrm rot="5400000" flipH="1" flipV="1">
            <a:off x="89703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" name="Teardrop 3"/>
          <p:cNvSpPr/>
          <p:nvPr/>
        </p:nvSpPr>
        <p:spPr>
          <a:xfrm rot="5400000" flipH="1" flipV="1">
            <a:off x="11498011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" name="Teardrop 3"/>
          <p:cNvSpPr/>
          <p:nvPr/>
        </p:nvSpPr>
        <p:spPr>
          <a:xfrm rot="5400000" flipH="1" flipV="1">
            <a:off x="1065547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" name="Teardrop 3"/>
          <p:cNvSpPr/>
          <p:nvPr/>
        </p:nvSpPr>
        <p:spPr>
          <a:xfrm rot="5400000" flipH="1" flipV="1">
            <a:off x="544992" y="3490488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" name="Oval 843"/>
          <p:cNvSpPr/>
          <p:nvPr/>
        </p:nvSpPr>
        <p:spPr>
          <a:xfrm>
            <a:off x="66645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" name="Oval 844"/>
          <p:cNvSpPr/>
          <p:nvPr/>
        </p:nvSpPr>
        <p:spPr>
          <a:xfrm>
            <a:off x="7667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" name="Oval 845"/>
          <p:cNvSpPr/>
          <p:nvPr/>
        </p:nvSpPr>
        <p:spPr>
          <a:xfrm>
            <a:off x="16092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" name="Oval 846"/>
          <p:cNvSpPr/>
          <p:nvPr/>
        </p:nvSpPr>
        <p:spPr>
          <a:xfrm>
            <a:off x="24518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" name="Oval 847"/>
          <p:cNvSpPr/>
          <p:nvPr/>
        </p:nvSpPr>
        <p:spPr>
          <a:xfrm>
            <a:off x="32943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" name="Oval 848"/>
          <p:cNvSpPr/>
          <p:nvPr/>
        </p:nvSpPr>
        <p:spPr>
          <a:xfrm>
            <a:off x="41368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" name="Oval 849"/>
          <p:cNvSpPr/>
          <p:nvPr/>
        </p:nvSpPr>
        <p:spPr>
          <a:xfrm>
            <a:off x="49794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" name="Oval 850"/>
          <p:cNvSpPr/>
          <p:nvPr/>
        </p:nvSpPr>
        <p:spPr>
          <a:xfrm>
            <a:off x="58219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" name="Oval 851"/>
          <p:cNvSpPr/>
          <p:nvPr/>
        </p:nvSpPr>
        <p:spPr>
          <a:xfrm>
            <a:off x="834959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3" name="Oval 852"/>
          <p:cNvSpPr/>
          <p:nvPr/>
        </p:nvSpPr>
        <p:spPr>
          <a:xfrm>
            <a:off x="750705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" name="Oval 853"/>
          <p:cNvSpPr/>
          <p:nvPr/>
        </p:nvSpPr>
        <p:spPr>
          <a:xfrm>
            <a:off x="1003467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" name="Oval 854"/>
          <p:cNvSpPr/>
          <p:nvPr/>
        </p:nvSpPr>
        <p:spPr>
          <a:xfrm>
            <a:off x="919213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" name="Oval 855"/>
          <p:cNvSpPr/>
          <p:nvPr/>
        </p:nvSpPr>
        <p:spPr>
          <a:xfrm>
            <a:off x="11719750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7" name="Oval 856"/>
          <p:cNvSpPr/>
          <p:nvPr/>
        </p:nvSpPr>
        <p:spPr>
          <a:xfrm>
            <a:off x="10877211" y="3712646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" name="Teardrop 3"/>
          <p:cNvSpPr/>
          <p:nvPr/>
        </p:nvSpPr>
        <p:spPr>
          <a:xfrm rot="5400000" flipH="1" flipV="1">
            <a:off x="60211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" name="Teardrop 3"/>
          <p:cNvSpPr/>
          <p:nvPr/>
        </p:nvSpPr>
        <p:spPr>
          <a:xfrm rot="5400000" flipH="1" flipV="1">
            <a:off x="9659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" name="Teardrop 3"/>
          <p:cNvSpPr/>
          <p:nvPr/>
        </p:nvSpPr>
        <p:spPr>
          <a:xfrm rot="5400000" flipH="1" flipV="1">
            <a:off x="18084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" name="Teardrop 3"/>
          <p:cNvSpPr/>
          <p:nvPr/>
        </p:nvSpPr>
        <p:spPr>
          <a:xfrm rot="5400000" flipH="1" flipV="1">
            <a:off x="26510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" name="Teardrop 3"/>
          <p:cNvSpPr/>
          <p:nvPr/>
        </p:nvSpPr>
        <p:spPr>
          <a:xfrm rot="5400000" flipH="1" flipV="1">
            <a:off x="34935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" name="Teardrop 3"/>
          <p:cNvSpPr/>
          <p:nvPr/>
        </p:nvSpPr>
        <p:spPr>
          <a:xfrm rot="5400000" flipH="1" flipV="1">
            <a:off x="43361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4" name="Teardrop 3"/>
          <p:cNvSpPr/>
          <p:nvPr/>
        </p:nvSpPr>
        <p:spPr>
          <a:xfrm rot="5400000" flipH="1" flipV="1">
            <a:off x="51786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" name="Teardrop 3"/>
          <p:cNvSpPr/>
          <p:nvPr/>
        </p:nvSpPr>
        <p:spPr>
          <a:xfrm rot="5400000" flipH="1" flipV="1">
            <a:off x="770626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" name="Teardrop 3"/>
          <p:cNvSpPr/>
          <p:nvPr/>
        </p:nvSpPr>
        <p:spPr>
          <a:xfrm rot="5400000" flipH="1" flipV="1">
            <a:off x="686372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" name="Teardrop 3"/>
          <p:cNvSpPr/>
          <p:nvPr/>
        </p:nvSpPr>
        <p:spPr>
          <a:xfrm rot="5400000" flipH="1" flipV="1">
            <a:off x="939134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" name="Teardrop 3"/>
          <p:cNvSpPr/>
          <p:nvPr/>
        </p:nvSpPr>
        <p:spPr>
          <a:xfrm rot="5400000" flipH="1" flipV="1">
            <a:off x="85488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" name="Teardrop 3"/>
          <p:cNvSpPr/>
          <p:nvPr/>
        </p:nvSpPr>
        <p:spPr>
          <a:xfrm rot="5400000" flipH="1" flipV="1">
            <a:off x="11076421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" name="Teardrop 3"/>
          <p:cNvSpPr/>
          <p:nvPr/>
        </p:nvSpPr>
        <p:spPr>
          <a:xfrm rot="5400000" flipH="1" flipV="1">
            <a:off x="1023388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1" name="Teardrop 3"/>
          <p:cNvSpPr/>
          <p:nvPr/>
        </p:nvSpPr>
        <p:spPr>
          <a:xfrm rot="5400000" flipH="1" flipV="1">
            <a:off x="123402" y="3914584"/>
            <a:ext cx="612648" cy="612648"/>
          </a:xfrm>
          <a:custGeom>
            <a:avLst/>
            <a:gdLst/>
            <a:ahLst/>
            <a:cxnLst/>
            <a:rect l="l" t="t" r="r" b="b"/>
            <a:pathLst>
              <a:path w="3699724" h="3699725">
                <a:moveTo>
                  <a:pt x="1619273" y="1327910"/>
                </a:moveTo>
                <a:cubicBezTo>
                  <a:pt x="1539798" y="1250266"/>
                  <a:pt x="1508187" y="1104450"/>
                  <a:pt x="1510397" y="989239"/>
                </a:cubicBezTo>
                <a:cubicBezTo>
                  <a:pt x="1510398" y="687181"/>
                  <a:pt x="1265529" y="442312"/>
                  <a:pt x="963471" y="442313"/>
                </a:cubicBezTo>
                <a:cubicBezTo>
                  <a:pt x="819078" y="442312"/>
                  <a:pt x="687752" y="498269"/>
                  <a:pt x="591059" y="590790"/>
                </a:cubicBezTo>
                <a:lnTo>
                  <a:pt x="1445896" y="1445628"/>
                </a:lnTo>
                <a:cubicBezTo>
                  <a:pt x="1497333" y="1394206"/>
                  <a:pt x="1556141" y="1354647"/>
                  <a:pt x="1619273" y="1327910"/>
                </a:cubicBezTo>
                <a:close/>
                <a:moveTo>
                  <a:pt x="1327906" y="1619277"/>
                </a:moveTo>
                <a:cubicBezTo>
                  <a:pt x="1354643" y="1556145"/>
                  <a:pt x="1394202" y="1497337"/>
                  <a:pt x="1445624" y="1445900"/>
                </a:cubicBezTo>
                <a:lnTo>
                  <a:pt x="590784" y="591062"/>
                </a:lnTo>
                <a:cubicBezTo>
                  <a:pt x="498263" y="687756"/>
                  <a:pt x="442308" y="819081"/>
                  <a:pt x="442308" y="963474"/>
                </a:cubicBezTo>
                <a:cubicBezTo>
                  <a:pt x="442308" y="1265532"/>
                  <a:pt x="687175" y="1510401"/>
                  <a:pt x="989234" y="1510401"/>
                </a:cubicBezTo>
                <a:cubicBezTo>
                  <a:pt x="1104445" y="1508191"/>
                  <a:pt x="1250262" y="1539802"/>
                  <a:pt x="1327906" y="1619277"/>
                </a:cubicBezTo>
                <a:close/>
                <a:moveTo>
                  <a:pt x="1276350" y="2033081"/>
                </a:moveTo>
                <a:cubicBezTo>
                  <a:pt x="1285057" y="2022843"/>
                  <a:pt x="1293143" y="2011498"/>
                  <a:pt x="1300657" y="1998947"/>
                </a:cubicBezTo>
                <a:cubicBezTo>
                  <a:pt x="1272796" y="1900893"/>
                  <a:pt x="1272313" y="1796942"/>
                  <a:pt x="1299372" y="1698816"/>
                </a:cubicBezTo>
                <a:cubicBezTo>
                  <a:pt x="1239239" y="1600065"/>
                  <a:pt x="1142748" y="1577177"/>
                  <a:pt x="985834" y="1580187"/>
                </a:cubicBezTo>
                <a:cubicBezTo>
                  <a:pt x="786506" y="1580187"/>
                  <a:pt x="609333" y="1485334"/>
                  <a:pt x="498888" y="1336851"/>
                </a:cubicBezTo>
                <a:cubicBezTo>
                  <a:pt x="399199" y="1355025"/>
                  <a:pt x="304862" y="1404283"/>
                  <a:pt x="227800" y="1481345"/>
                </a:cubicBezTo>
                <a:cubicBezTo>
                  <a:pt x="125698" y="1583447"/>
                  <a:pt x="72404" y="1715874"/>
                  <a:pt x="69454" y="1849669"/>
                </a:cubicBezTo>
                <a:lnTo>
                  <a:pt x="583761" y="1849669"/>
                </a:lnTo>
                <a:lnTo>
                  <a:pt x="583765" y="1850056"/>
                </a:lnTo>
                <a:lnTo>
                  <a:pt x="69453" y="1850056"/>
                </a:lnTo>
                <a:cubicBezTo>
                  <a:pt x="72403" y="1983852"/>
                  <a:pt x="125698" y="2116279"/>
                  <a:pt x="227799" y="2218380"/>
                </a:cubicBezTo>
                <a:cubicBezTo>
                  <a:pt x="304828" y="2295410"/>
                  <a:pt x="399119" y="2344659"/>
                  <a:pt x="498762" y="2363033"/>
                </a:cubicBezTo>
                <a:cubicBezTo>
                  <a:pt x="609207" y="2214464"/>
                  <a:pt x="786436" y="2119544"/>
                  <a:pt x="985834" y="2119544"/>
                </a:cubicBezTo>
                <a:cubicBezTo>
                  <a:pt x="1124065" y="2122196"/>
                  <a:pt x="1215404" y="2104750"/>
                  <a:pt x="1276350" y="2033081"/>
                </a:cubicBezTo>
                <a:close/>
                <a:moveTo>
                  <a:pt x="2033078" y="1276353"/>
                </a:moveTo>
                <a:cubicBezTo>
                  <a:pt x="2104746" y="1215407"/>
                  <a:pt x="2122193" y="1124068"/>
                  <a:pt x="2119541" y="985837"/>
                </a:cubicBezTo>
                <a:cubicBezTo>
                  <a:pt x="2119541" y="786437"/>
                  <a:pt x="2214463" y="609207"/>
                  <a:pt x="2363033" y="498763"/>
                </a:cubicBezTo>
                <a:cubicBezTo>
                  <a:pt x="2344659" y="399120"/>
                  <a:pt x="2295410" y="304828"/>
                  <a:pt x="2218380" y="227799"/>
                </a:cubicBezTo>
                <a:cubicBezTo>
                  <a:pt x="2116279" y="125698"/>
                  <a:pt x="1983852" y="72403"/>
                  <a:pt x="1850056" y="69453"/>
                </a:cubicBezTo>
                <a:lnTo>
                  <a:pt x="1850055" y="583765"/>
                </a:lnTo>
                <a:lnTo>
                  <a:pt x="1849669" y="583761"/>
                </a:lnTo>
                <a:lnTo>
                  <a:pt x="1849669" y="69454"/>
                </a:lnTo>
                <a:cubicBezTo>
                  <a:pt x="1715874" y="72405"/>
                  <a:pt x="1583446" y="125699"/>
                  <a:pt x="1481345" y="227800"/>
                </a:cubicBezTo>
                <a:cubicBezTo>
                  <a:pt x="1404281" y="304864"/>
                  <a:pt x="1355022" y="399204"/>
                  <a:pt x="1336849" y="498895"/>
                </a:cubicBezTo>
                <a:cubicBezTo>
                  <a:pt x="1485331" y="609340"/>
                  <a:pt x="1580182" y="786513"/>
                  <a:pt x="1580182" y="985839"/>
                </a:cubicBezTo>
                <a:cubicBezTo>
                  <a:pt x="1577172" y="1142752"/>
                  <a:pt x="1600060" y="1239243"/>
                  <a:pt x="1698811" y="1299376"/>
                </a:cubicBezTo>
                <a:cubicBezTo>
                  <a:pt x="1796937" y="1272317"/>
                  <a:pt x="1900888" y="1272800"/>
                  <a:pt x="1998943" y="1300661"/>
                </a:cubicBezTo>
                <a:cubicBezTo>
                  <a:pt x="2011494" y="1293147"/>
                  <a:pt x="2022839" y="1285060"/>
                  <a:pt x="2033078" y="1276353"/>
                </a:cubicBezTo>
                <a:close/>
                <a:moveTo>
                  <a:pt x="1445628" y="2253827"/>
                </a:moveTo>
                <a:cubicBezTo>
                  <a:pt x="1394179" y="2202371"/>
                  <a:pt x="1354607" y="2143534"/>
                  <a:pt x="1328220" y="2080145"/>
                </a:cubicBezTo>
                <a:cubicBezTo>
                  <a:pt x="1250650" y="2159845"/>
                  <a:pt x="1104599" y="2191543"/>
                  <a:pt x="989234" y="2189330"/>
                </a:cubicBezTo>
                <a:cubicBezTo>
                  <a:pt x="687176" y="2189329"/>
                  <a:pt x="442308" y="2434198"/>
                  <a:pt x="442308" y="2736256"/>
                </a:cubicBezTo>
                <a:cubicBezTo>
                  <a:pt x="442308" y="2880649"/>
                  <a:pt x="498263" y="3011974"/>
                  <a:pt x="590785" y="3108668"/>
                </a:cubicBezTo>
                <a:close/>
                <a:moveTo>
                  <a:pt x="2253823" y="1445631"/>
                </a:moveTo>
                <a:lnTo>
                  <a:pt x="3108665" y="590788"/>
                </a:lnTo>
                <a:cubicBezTo>
                  <a:pt x="3011971" y="498266"/>
                  <a:pt x="2880646" y="442311"/>
                  <a:pt x="2736253" y="442311"/>
                </a:cubicBezTo>
                <a:cubicBezTo>
                  <a:pt x="2434195" y="442311"/>
                  <a:pt x="2189326" y="687179"/>
                  <a:pt x="2189327" y="989237"/>
                </a:cubicBezTo>
                <a:cubicBezTo>
                  <a:pt x="2191540" y="1104602"/>
                  <a:pt x="2159841" y="1250654"/>
                  <a:pt x="2080141" y="1328224"/>
                </a:cubicBezTo>
                <a:cubicBezTo>
                  <a:pt x="2143530" y="1354611"/>
                  <a:pt x="2202368" y="1394182"/>
                  <a:pt x="2253823" y="1445631"/>
                </a:cubicBezTo>
                <a:close/>
                <a:moveTo>
                  <a:pt x="2210921" y="2210652"/>
                </a:moveTo>
                <a:cubicBezTo>
                  <a:pt x="2410093" y="2011361"/>
                  <a:pt x="2410093" y="1688371"/>
                  <a:pt x="2210920" y="1489079"/>
                </a:cubicBezTo>
                <a:lnTo>
                  <a:pt x="2161236" y="1538763"/>
                </a:lnTo>
                <a:lnTo>
                  <a:pt x="2161096" y="1538632"/>
                </a:lnTo>
                <a:cubicBezTo>
                  <a:pt x="2161051" y="1538585"/>
                  <a:pt x="2161005" y="1538541"/>
                  <a:pt x="2160964" y="1538490"/>
                </a:cubicBezTo>
                <a:lnTo>
                  <a:pt x="2210648" y="1488807"/>
                </a:lnTo>
                <a:cubicBezTo>
                  <a:pt x="2011356" y="1289635"/>
                  <a:pt x="1688367" y="1289636"/>
                  <a:pt x="1489076" y="1488807"/>
                </a:cubicBezTo>
                <a:lnTo>
                  <a:pt x="1538760" y="1538491"/>
                </a:lnTo>
                <a:cubicBezTo>
                  <a:pt x="1538719" y="1538541"/>
                  <a:pt x="1538673" y="1538585"/>
                  <a:pt x="1538628" y="1538631"/>
                </a:cubicBezTo>
                <a:cubicBezTo>
                  <a:pt x="1538582" y="1538676"/>
                  <a:pt x="1538537" y="1538722"/>
                  <a:pt x="1538487" y="1538763"/>
                </a:cubicBezTo>
                <a:lnTo>
                  <a:pt x="1488803" y="1489080"/>
                </a:lnTo>
                <a:cubicBezTo>
                  <a:pt x="1289632" y="1688371"/>
                  <a:pt x="1289632" y="2011360"/>
                  <a:pt x="1488803" y="2210652"/>
                </a:cubicBezTo>
                <a:lnTo>
                  <a:pt x="1538488" y="2160967"/>
                </a:lnTo>
                <a:cubicBezTo>
                  <a:pt x="1538538" y="2161008"/>
                  <a:pt x="1538582" y="2161054"/>
                  <a:pt x="1538629" y="2161099"/>
                </a:cubicBezTo>
                <a:lnTo>
                  <a:pt x="1538760" y="2161239"/>
                </a:lnTo>
                <a:lnTo>
                  <a:pt x="1489075" y="2210924"/>
                </a:lnTo>
                <a:cubicBezTo>
                  <a:pt x="1688367" y="2410097"/>
                  <a:pt x="2011356" y="2410097"/>
                  <a:pt x="2210648" y="2210925"/>
                </a:cubicBezTo>
                <a:lnTo>
                  <a:pt x="2160963" y="2161240"/>
                </a:lnTo>
                <a:cubicBezTo>
                  <a:pt x="2161005" y="2161190"/>
                  <a:pt x="2161050" y="2161145"/>
                  <a:pt x="2161095" y="2161099"/>
                </a:cubicBezTo>
                <a:lnTo>
                  <a:pt x="2161236" y="2160967"/>
                </a:lnTo>
                <a:close/>
                <a:moveTo>
                  <a:pt x="1350206" y="3097227"/>
                </a:moveTo>
                <a:cubicBezTo>
                  <a:pt x="1449181" y="2998253"/>
                  <a:pt x="1510398" y="2861521"/>
                  <a:pt x="1510397" y="2710492"/>
                </a:cubicBezTo>
                <a:cubicBezTo>
                  <a:pt x="1508185" y="2595128"/>
                  <a:pt x="1539883" y="2449078"/>
                  <a:pt x="1619582" y="2371508"/>
                </a:cubicBezTo>
                <a:cubicBezTo>
                  <a:pt x="1556193" y="2345120"/>
                  <a:pt x="1497356" y="2305548"/>
                  <a:pt x="1445900" y="2254099"/>
                </a:cubicBezTo>
                <a:lnTo>
                  <a:pt x="591059" y="3108941"/>
                </a:lnTo>
                <a:cubicBezTo>
                  <a:pt x="687753" y="3201462"/>
                  <a:pt x="819078" y="3257418"/>
                  <a:pt x="963471" y="3257418"/>
                </a:cubicBezTo>
                <a:cubicBezTo>
                  <a:pt x="1114500" y="3257418"/>
                  <a:pt x="1251232" y="3196201"/>
                  <a:pt x="1350206" y="3097227"/>
                </a:cubicBezTo>
                <a:close/>
                <a:moveTo>
                  <a:pt x="3097224" y="1350209"/>
                </a:moveTo>
                <a:cubicBezTo>
                  <a:pt x="3196198" y="1251235"/>
                  <a:pt x="3257415" y="1114503"/>
                  <a:pt x="3257415" y="963474"/>
                </a:cubicBezTo>
                <a:cubicBezTo>
                  <a:pt x="3257415" y="819081"/>
                  <a:pt x="3201459" y="687756"/>
                  <a:pt x="3108938" y="591062"/>
                </a:cubicBezTo>
                <a:lnTo>
                  <a:pt x="2254096" y="1445904"/>
                </a:lnTo>
                <a:cubicBezTo>
                  <a:pt x="2305545" y="1497359"/>
                  <a:pt x="2345117" y="1556196"/>
                  <a:pt x="2371504" y="1619586"/>
                </a:cubicBezTo>
                <a:cubicBezTo>
                  <a:pt x="2449074" y="1539886"/>
                  <a:pt x="2595125" y="1508188"/>
                  <a:pt x="2710489" y="1510400"/>
                </a:cubicBezTo>
                <a:cubicBezTo>
                  <a:pt x="2861518" y="1510401"/>
                  <a:pt x="2998250" y="1449184"/>
                  <a:pt x="3097224" y="1350209"/>
                </a:cubicBezTo>
                <a:close/>
                <a:moveTo>
                  <a:pt x="2218380" y="3471925"/>
                </a:moveTo>
                <a:cubicBezTo>
                  <a:pt x="2295441" y="3394863"/>
                  <a:pt x="2344700" y="3300526"/>
                  <a:pt x="2362874" y="3200838"/>
                </a:cubicBezTo>
                <a:cubicBezTo>
                  <a:pt x="2214392" y="3090392"/>
                  <a:pt x="2119540" y="2913220"/>
                  <a:pt x="2119540" y="2713893"/>
                </a:cubicBezTo>
                <a:cubicBezTo>
                  <a:pt x="2122550" y="2556979"/>
                  <a:pt x="2099662" y="2460490"/>
                  <a:pt x="2000913" y="2400356"/>
                </a:cubicBezTo>
                <a:cubicBezTo>
                  <a:pt x="1902786" y="2427415"/>
                  <a:pt x="1798834" y="2426932"/>
                  <a:pt x="1700778" y="2399071"/>
                </a:cubicBezTo>
                <a:cubicBezTo>
                  <a:pt x="1600372" y="2459185"/>
                  <a:pt x="1577152" y="2555917"/>
                  <a:pt x="1580182" y="2713892"/>
                </a:cubicBezTo>
                <a:cubicBezTo>
                  <a:pt x="1580183" y="2883675"/>
                  <a:pt x="1511364" y="3037385"/>
                  <a:pt x="1400099" y="3148650"/>
                </a:cubicBezTo>
                <a:lnTo>
                  <a:pt x="1336693" y="3200965"/>
                </a:lnTo>
                <a:cubicBezTo>
                  <a:pt x="1355067" y="3300607"/>
                  <a:pt x="1404316" y="3394897"/>
                  <a:pt x="1481344" y="3471926"/>
                </a:cubicBezTo>
                <a:cubicBezTo>
                  <a:pt x="1583446" y="3574027"/>
                  <a:pt x="1715873" y="3627322"/>
                  <a:pt x="1849669" y="3630272"/>
                </a:cubicBezTo>
                <a:lnTo>
                  <a:pt x="1849669" y="3115960"/>
                </a:lnTo>
                <a:lnTo>
                  <a:pt x="1850055" y="3115964"/>
                </a:lnTo>
                <a:lnTo>
                  <a:pt x="1850055" y="3630271"/>
                </a:lnTo>
                <a:cubicBezTo>
                  <a:pt x="1983851" y="3627320"/>
                  <a:pt x="2116278" y="3574026"/>
                  <a:pt x="2218380" y="3471925"/>
                </a:cubicBezTo>
                <a:close/>
                <a:moveTo>
                  <a:pt x="3471925" y="2218380"/>
                </a:moveTo>
                <a:cubicBezTo>
                  <a:pt x="3574026" y="2116278"/>
                  <a:pt x="3627320" y="1983851"/>
                  <a:pt x="3630271" y="1850056"/>
                </a:cubicBezTo>
                <a:lnTo>
                  <a:pt x="3115964" y="1850056"/>
                </a:lnTo>
                <a:lnTo>
                  <a:pt x="3115960" y="1849669"/>
                </a:lnTo>
                <a:lnTo>
                  <a:pt x="3630272" y="1849669"/>
                </a:lnTo>
                <a:cubicBezTo>
                  <a:pt x="3627322" y="1715873"/>
                  <a:pt x="3574027" y="1583446"/>
                  <a:pt x="3471926" y="1481345"/>
                </a:cubicBezTo>
                <a:cubicBezTo>
                  <a:pt x="3394897" y="1404316"/>
                  <a:pt x="3300607" y="1355067"/>
                  <a:pt x="3200965" y="1336693"/>
                </a:cubicBezTo>
                <a:cubicBezTo>
                  <a:pt x="3186174" y="1359992"/>
                  <a:pt x="3168056" y="1380693"/>
                  <a:pt x="3148647" y="1400102"/>
                </a:cubicBezTo>
                <a:cubicBezTo>
                  <a:pt x="3037382" y="1511367"/>
                  <a:pt x="2883672" y="1580186"/>
                  <a:pt x="2713889" y="1580185"/>
                </a:cubicBezTo>
                <a:cubicBezTo>
                  <a:pt x="2555913" y="1577155"/>
                  <a:pt x="2459181" y="1600375"/>
                  <a:pt x="2399067" y="1700783"/>
                </a:cubicBezTo>
                <a:cubicBezTo>
                  <a:pt x="2426929" y="1798838"/>
                  <a:pt x="2427411" y="1902791"/>
                  <a:pt x="2400352" y="2000918"/>
                </a:cubicBezTo>
                <a:cubicBezTo>
                  <a:pt x="2460486" y="2099667"/>
                  <a:pt x="2556976" y="2122555"/>
                  <a:pt x="2713888" y="2119545"/>
                </a:cubicBezTo>
                <a:cubicBezTo>
                  <a:pt x="2913213" y="2119545"/>
                  <a:pt x="3090385" y="2214395"/>
                  <a:pt x="3200830" y="2362876"/>
                </a:cubicBezTo>
                <a:cubicBezTo>
                  <a:pt x="3300521" y="2344703"/>
                  <a:pt x="3394861" y="2295444"/>
                  <a:pt x="3471925" y="2218380"/>
                </a:cubicBezTo>
                <a:close/>
                <a:moveTo>
                  <a:pt x="3108937" y="3108668"/>
                </a:moveTo>
                <a:cubicBezTo>
                  <a:pt x="3201458" y="3011974"/>
                  <a:pt x="3257415" y="2880649"/>
                  <a:pt x="3257414" y="2736256"/>
                </a:cubicBezTo>
                <a:cubicBezTo>
                  <a:pt x="3257415" y="2434198"/>
                  <a:pt x="3012546" y="2189329"/>
                  <a:pt x="2710488" y="2189330"/>
                </a:cubicBezTo>
                <a:cubicBezTo>
                  <a:pt x="2595278" y="2191540"/>
                  <a:pt x="2449463" y="2159929"/>
                  <a:pt x="2371818" y="2080456"/>
                </a:cubicBezTo>
                <a:cubicBezTo>
                  <a:pt x="2345082" y="2143588"/>
                  <a:pt x="2305522" y="2202395"/>
                  <a:pt x="2254101" y="2253832"/>
                </a:cubicBezTo>
                <a:close/>
                <a:moveTo>
                  <a:pt x="3108664" y="3108942"/>
                </a:moveTo>
                <a:lnTo>
                  <a:pt x="2253828" y="2254105"/>
                </a:lnTo>
                <a:cubicBezTo>
                  <a:pt x="2202391" y="2305526"/>
                  <a:pt x="2143583" y="2345086"/>
                  <a:pt x="2080451" y="2371822"/>
                </a:cubicBezTo>
                <a:cubicBezTo>
                  <a:pt x="2159925" y="2449467"/>
                  <a:pt x="2191536" y="2595283"/>
                  <a:pt x="2189326" y="2710493"/>
                </a:cubicBezTo>
                <a:cubicBezTo>
                  <a:pt x="2189325" y="3012551"/>
                  <a:pt x="2434195" y="3257419"/>
                  <a:pt x="2736252" y="3257419"/>
                </a:cubicBezTo>
                <a:cubicBezTo>
                  <a:pt x="2880646" y="3257419"/>
                  <a:pt x="3011971" y="3201464"/>
                  <a:pt x="3108664" y="3108942"/>
                </a:cubicBezTo>
                <a:close/>
                <a:moveTo>
                  <a:pt x="3157911" y="3157916"/>
                </a:moveTo>
                <a:cubicBezTo>
                  <a:pt x="3048404" y="3264084"/>
                  <a:pt x="2898943" y="3328734"/>
                  <a:pt x="2734381" y="3328734"/>
                </a:cubicBezTo>
                <a:cubicBezTo>
                  <a:pt x="2622038" y="3328734"/>
                  <a:pt x="2516732" y="3298603"/>
                  <a:pt x="2427424" y="3243706"/>
                </a:cubicBezTo>
                <a:cubicBezTo>
                  <a:pt x="2402826" y="3345640"/>
                  <a:pt x="2349644" y="3441515"/>
                  <a:pt x="2270129" y="3521030"/>
                </a:cubicBezTo>
                <a:cubicBezTo>
                  <a:pt x="2153768" y="3637392"/>
                  <a:pt x="2002368" y="3697364"/>
                  <a:pt x="1849862" y="3699724"/>
                </a:cubicBezTo>
                <a:lnTo>
                  <a:pt x="1849862" y="3699725"/>
                </a:lnTo>
                <a:cubicBezTo>
                  <a:pt x="1697356" y="3697364"/>
                  <a:pt x="1545956" y="3637392"/>
                  <a:pt x="1429594" y="3521030"/>
                </a:cubicBezTo>
                <a:cubicBezTo>
                  <a:pt x="1350121" y="3441556"/>
                  <a:pt x="1296952" y="3345738"/>
                  <a:pt x="1271854" y="3243947"/>
                </a:cubicBezTo>
                <a:cubicBezTo>
                  <a:pt x="1182651" y="3298700"/>
                  <a:pt x="1077504" y="3328733"/>
                  <a:pt x="965342" y="3328733"/>
                </a:cubicBezTo>
                <a:cubicBezTo>
                  <a:pt x="800782" y="3328733"/>
                  <a:pt x="651319" y="3264084"/>
                  <a:pt x="541812" y="3157915"/>
                </a:cubicBezTo>
                <a:lnTo>
                  <a:pt x="541811" y="3157915"/>
                </a:lnTo>
                <a:cubicBezTo>
                  <a:pt x="435643" y="3048408"/>
                  <a:pt x="370993" y="2898946"/>
                  <a:pt x="370994" y="2734385"/>
                </a:cubicBezTo>
                <a:cubicBezTo>
                  <a:pt x="370994" y="2622223"/>
                  <a:pt x="401028" y="2517075"/>
                  <a:pt x="455781" y="2427871"/>
                </a:cubicBezTo>
                <a:cubicBezTo>
                  <a:pt x="353989" y="2402773"/>
                  <a:pt x="258170" y="2349604"/>
                  <a:pt x="178695" y="2270131"/>
                </a:cubicBezTo>
                <a:cubicBezTo>
                  <a:pt x="62332" y="2153769"/>
                  <a:pt x="2361" y="2002368"/>
                  <a:pt x="0" y="1849863"/>
                </a:cubicBezTo>
                <a:lnTo>
                  <a:pt x="1" y="1849862"/>
                </a:lnTo>
                <a:cubicBezTo>
                  <a:pt x="2361" y="1697357"/>
                  <a:pt x="62333" y="1545957"/>
                  <a:pt x="178695" y="1429596"/>
                </a:cubicBezTo>
                <a:cubicBezTo>
                  <a:pt x="258210" y="1350080"/>
                  <a:pt x="354086" y="1296898"/>
                  <a:pt x="456020" y="1272300"/>
                </a:cubicBezTo>
                <a:cubicBezTo>
                  <a:pt x="401124" y="1182994"/>
                  <a:pt x="370993" y="1077688"/>
                  <a:pt x="370993" y="965346"/>
                </a:cubicBezTo>
                <a:cubicBezTo>
                  <a:pt x="370993" y="800784"/>
                  <a:pt x="435643" y="651322"/>
                  <a:pt x="541811" y="541816"/>
                </a:cubicBezTo>
                <a:lnTo>
                  <a:pt x="541812" y="541815"/>
                </a:lnTo>
                <a:cubicBezTo>
                  <a:pt x="651319" y="435646"/>
                  <a:pt x="800781" y="370998"/>
                  <a:pt x="965341" y="370998"/>
                </a:cubicBezTo>
                <a:cubicBezTo>
                  <a:pt x="1077684" y="370998"/>
                  <a:pt x="1182991" y="401129"/>
                  <a:pt x="1272299" y="456026"/>
                </a:cubicBezTo>
                <a:cubicBezTo>
                  <a:pt x="1296896" y="354089"/>
                  <a:pt x="1350079" y="258211"/>
                  <a:pt x="1429596" y="178695"/>
                </a:cubicBezTo>
                <a:cubicBezTo>
                  <a:pt x="1545957" y="62333"/>
                  <a:pt x="1697356" y="2361"/>
                  <a:pt x="1849862" y="1"/>
                </a:cubicBezTo>
                <a:lnTo>
                  <a:pt x="1849863" y="0"/>
                </a:lnTo>
                <a:cubicBezTo>
                  <a:pt x="2002368" y="2361"/>
                  <a:pt x="2153768" y="62333"/>
                  <a:pt x="2270131" y="178695"/>
                </a:cubicBezTo>
                <a:cubicBezTo>
                  <a:pt x="2349605" y="258170"/>
                  <a:pt x="2402774" y="353990"/>
                  <a:pt x="2427871" y="455782"/>
                </a:cubicBezTo>
                <a:cubicBezTo>
                  <a:pt x="2517074" y="401030"/>
                  <a:pt x="2622221" y="370997"/>
                  <a:pt x="2734382" y="370997"/>
                </a:cubicBezTo>
                <a:cubicBezTo>
                  <a:pt x="2898943" y="370996"/>
                  <a:pt x="3048405" y="435646"/>
                  <a:pt x="3157912" y="541814"/>
                </a:cubicBezTo>
                <a:lnTo>
                  <a:pt x="3157912" y="541815"/>
                </a:lnTo>
                <a:cubicBezTo>
                  <a:pt x="3264081" y="651322"/>
                  <a:pt x="3328730" y="800785"/>
                  <a:pt x="3328730" y="965345"/>
                </a:cubicBezTo>
                <a:cubicBezTo>
                  <a:pt x="3328730" y="1077505"/>
                  <a:pt x="3298697" y="1182652"/>
                  <a:pt x="3243945" y="1271854"/>
                </a:cubicBezTo>
                <a:cubicBezTo>
                  <a:pt x="3345737" y="1296952"/>
                  <a:pt x="3441555" y="1350121"/>
                  <a:pt x="3521030" y="1429594"/>
                </a:cubicBezTo>
                <a:cubicBezTo>
                  <a:pt x="3637392" y="1545956"/>
                  <a:pt x="3697363" y="1697357"/>
                  <a:pt x="3699724" y="1849862"/>
                </a:cubicBezTo>
                <a:lnTo>
                  <a:pt x="3699724" y="1849862"/>
                </a:lnTo>
                <a:cubicBezTo>
                  <a:pt x="3697363" y="2002368"/>
                  <a:pt x="3637392" y="2153768"/>
                  <a:pt x="3521030" y="2270129"/>
                </a:cubicBezTo>
                <a:cubicBezTo>
                  <a:pt x="3441513" y="2349646"/>
                  <a:pt x="3345636" y="2402829"/>
                  <a:pt x="3243700" y="2427426"/>
                </a:cubicBezTo>
                <a:cubicBezTo>
                  <a:pt x="3298598" y="2516734"/>
                  <a:pt x="3328729" y="2622042"/>
                  <a:pt x="3328729" y="2734386"/>
                </a:cubicBezTo>
                <a:cubicBezTo>
                  <a:pt x="3328729" y="2898946"/>
                  <a:pt x="3264081" y="3048408"/>
                  <a:pt x="3157911" y="315791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" name="Teardrop 3"/>
          <p:cNvSpPr/>
          <p:nvPr/>
        </p:nvSpPr>
        <p:spPr>
          <a:xfrm rot="5400000" flipH="1" flipV="1">
            <a:off x="11760002" y="4069935"/>
            <a:ext cx="595781" cy="268215"/>
          </a:xfrm>
          <a:custGeom>
            <a:avLst/>
            <a:gdLst/>
            <a:ahLst/>
            <a:cxnLst/>
            <a:rect l="l" t="t" r="r" b="b"/>
            <a:pathLst>
              <a:path w="595781" h="268215">
                <a:moveTo>
                  <a:pt x="230951" y="239431"/>
                </a:moveTo>
                <a:lnTo>
                  <a:pt x="89396" y="97876"/>
                </a:lnTo>
                <a:cubicBezTo>
                  <a:pt x="74075" y="113887"/>
                  <a:pt x="64809" y="135634"/>
                  <a:pt x="64809" y="159544"/>
                </a:cubicBezTo>
                <a:cubicBezTo>
                  <a:pt x="64809" y="209563"/>
                  <a:pt x="105358" y="250112"/>
                  <a:pt x="155376" y="250112"/>
                </a:cubicBezTo>
                <a:cubicBezTo>
                  <a:pt x="174455" y="249746"/>
                  <a:pt x="198601" y="254980"/>
                  <a:pt x="211458" y="268141"/>
                </a:cubicBezTo>
                <a:cubicBezTo>
                  <a:pt x="215886" y="257686"/>
                  <a:pt x="222436" y="247948"/>
                  <a:pt x="230951" y="239431"/>
                </a:cubicBezTo>
                <a:close/>
                <a:moveTo>
                  <a:pt x="259706" y="219892"/>
                </a:moveTo>
                <a:cubicBezTo>
                  <a:pt x="246546" y="207035"/>
                  <a:pt x="241311" y="182889"/>
                  <a:pt x="241677" y="163811"/>
                </a:cubicBezTo>
                <a:cubicBezTo>
                  <a:pt x="241677" y="113792"/>
                  <a:pt x="201129" y="73244"/>
                  <a:pt x="151110" y="73244"/>
                </a:cubicBezTo>
                <a:cubicBezTo>
                  <a:pt x="127200" y="73244"/>
                  <a:pt x="105453" y="82510"/>
                  <a:pt x="89441" y="97831"/>
                </a:cubicBezTo>
                <a:lnTo>
                  <a:pt x="230996" y="239386"/>
                </a:lnTo>
                <a:cubicBezTo>
                  <a:pt x="239514" y="230871"/>
                  <a:pt x="249252" y="224320"/>
                  <a:pt x="259706" y="219892"/>
                </a:cubicBezTo>
                <a:close/>
                <a:moveTo>
                  <a:pt x="382868" y="82592"/>
                </a:moveTo>
                <a:cubicBezTo>
                  <a:pt x="379825" y="66091"/>
                  <a:pt x="371670" y="50477"/>
                  <a:pt x="358914" y="37722"/>
                </a:cubicBezTo>
                <a:cubicBezTo>
                  <a:pt x="342007" y="20815"/>
                  <a:pt x="320078" y="11989"/>
                  <a:pt x="297922" y="11501"/>
                </a:cubicBezTo>
                <a:lnTo>
                  <a:pt x="297922" y="96667"/>
                </a:lnTo>
                <a:lnTo>
                  <a:pt x="297858" y="96667"/>
                </a:lnTo>
                <a:lnTo>
                  <a:pt x="297858" y="11501"/>
                </a:lnTo>
                <a:cubicBezTo>
                  <a:pt x="275703" y="11990"/>
                  <a:pt x="253774" y="20815"/>
                  <a:pt x="236866" y="37722"/>
                </a:cubicBezTo>
                <a:cubicBezTo>
                  <a:pt x="224105" y="50483"/>
                  <a:pt x="215948" y="66105"/>
                  <a:pt x="212939" y="82613"/>
                </a:cubicBezTo>
                <a:cubicBezTo>
                  <a:pt x="237527" y="100902"/>
                  <a:pt x="253233" y="130241"/>
                  <a:pt x="253233" y="163248"/>
                </a:cubicBezTo>
                <a:cubicBezTo>
                  <a:pt x="252735" y="189232"/>
                  <a:pt x="256525" y="205210"/>
                  <a:pt x="272877" y="215167"/>
                </a:cubicBezTo>
                <a:cubicBezTo>
                  <a:pt x="289126" y="210687"/>
                  <a:pt x="306340" y="210767"/>
                  <a:pt x="322577" y="215380"/>
                </a:cubicBezTo>
                <a:cubicBezTo>
                  <a:pt x="324655" y="214136"/>
                  <a:pt x="326534" y="212797"/>
                  <a:pt x="328229" y="211355"/>
                </a:cubicBezTo>
                <a:cubicBezTo>
                  <a:pt x="340097" y="201263"/>
                  <a:pt x="342986" y="186138"/>
                  <a:pt x="342547" y="163248"/>
                </a:cubicBezTo>
                <a:cubicBezTo>
                  <a:pt x="342547" y="130228"/>
                  <a:pt x="358265" y="100880"/>
                  <a:pt x="382868" y="82592"/>
                </a:cubicBezTo>
                <a:close/>
                <a:moveTo>
                  <a:pt x="506339" y="97830"/>
                </a:moveTo>
                <a:cubicBezTo>
                  <a:pt x="490327" y="82509"/>
                  <a:pt x="468581" y="73244"/>
                  <a:pt x="444670" y="73244"/>
                </a:cubicBezTo>
                <a:cubicBezTo>
                  <a:pt x="394652" y="73244"/>
                  <a:pt x="354103" y="113792"/>
                  <a:pt x="354103" y="163811"/>
                </a:cubicBezTo>
                <a:cubicBezTo>
                  <a:pt x="354470" y="182914"/>
                  <a:pt x="349220" y="207099"/>
                  <a:pt x="336023" y="219944"/>
                </a:cubicBezTo>
                <a:cubicBezTo>
                  <a:pt x="346519" y="224314"/>
                  <a:pt x="356263" y="230867"/>
                  <a:pt x="364783" y="239386"/>
                </a:cubicBezTo>
                <a:close/>
                <a:moveTo>
                  <a:pt x="530971" y="159544"/>
                </a:moveTo>
                <a:cubicBezTo>
                  <a:pt x="530971" y="135634"/>
                  <a:pt x="521705" y="113887"/>
                  <a:pt x="506384" y="97876"/>
                </a:cubicBezTo>
                <a:lnTo>
                  <a:pt x="364828" y="239431"/>
                </a:lnTo>
                <a:cubicBezTo>
                  <a:pt x="373348" y="247952"/>
                  <a:pt x="379901" y="257695"/>
                  <a:pt x="384270" y="268192"/>
                </a:cubicBezTo>
                <a:cubicBezTo>
                  <a:pt x="397115" y="254994"/>
                  <a:pt x="421300" y="249745"/>
                  <a:pt x="440404" y="250111"/>
                </a:cubicBezTo>
                <a:cubicBezTo>
                  <a:pt x="465413" y="250112"/>
                  <a:pt x="488055" y="239974"/>
                  <a:pt x="504444" y="223585"/>
                </a:cubicBezTo>
                <a:cubicBezTo>
                  <a:pt x="520834" y="207196"/>
                  <a:pt x="530971" y="184554"/>
                  <a:pt x="530971" y="159544"/>
                </a:cubicBezTo>
                <a:close/>
                <a:moveTo>
                  <a:pt x="595781" y="268215"/>
                </a:moveTo>
                <a:lnTo>
                  <a:pt x="581969" y="268215"/>
                </a:lnTo>
                <a:cubicBezTo>
                  <a:pt x="578743" y="259654"/>
                  <a:pt x="573266" y="252074"/>
                  <a:pt x="566492" y="245300"/>
                </a:cubicBezTo>
                <a:cubicBezTo>
                  <a:pt x="553737" y="232545"/>
                  <a:pt x="538123" y="224389"/>
                  <a:pt x="521623" y="221347"/>
                </a:cubicBezTo>
                <a:cubicBezTo>
                  <a:pt x="519174" y="225205"/>
                  <a:pt x="516174" y="228633"/>
                  <a:pt x="512960" y="231847"/>
                </a:cubicBezTo>
                <a:cubicBezTo>
                  <a:pt x="494535" y="250272"/>
                  <a:pt x="469082" y="261667"/>
                  <a:pt x="440967" y="261667"/>
                </a:cubicBezTo>
                <a:cubicBezTo>
                  <a:pt x="425629" y="261373"/>
                  <a:pt x="413777" y="262574"/>
                  <a:pt x="405186" y="268215"/>
                </a:cubicBezTo>
                <a:lnTo>
                  <a:pt x="372038" y="268215"/>
                </a:lnTo>
                <a:cubicBezTo>
                  <a:pt x="369178" y="260078"/>
                  <a:pt x="364042" y="252948"/>
                  <a:pt x="357679" y="246581"/>
                </a:cubicBezTo>
                <a:lnTo>
                  <a:pt x="349451" y="254808"/>
                </a:lnTo>
                <a:lnTo>
                  <a:pt x="349428" y="254786"/>
                </a:lnTo>
                <a:cubicBezTo>
                  <a:pt x="349421" y="254779"/>
                  <a:pt x="349413" y="254771"/>
                  <a:pt x="349406" y="254763"/>
                </a:cubicBezTo>
                <a:lnTo>
                  <a:pt x="357634" y="246536"/>
                </a:lnTo>
                <a:cubicBezTo>
                  <a:pt x="324632" y="213554"/>
                  <a:pt x="271148" y="213554"/>
                  <a:pt x="238147" y="246536"/>
                </a:cubicBezTo>
                <a:lnTo>
                  <a:pt x="246374" y="254763"/>
                </a:lnTo>
                <a:cubicBezTo>
                  <a:pt x="246367" y="254771"/>
                  <a:pt x="246360" y="254779"/>
                  <a:pt x="246352" y="254786"/>
                </a:cubicBezTo>
                <a:cubicBezTo>
                  <a:pt x="246345" y="254794"/>
                  <a:pt x="246337" y="254801"/>
                  <a:pt x="246329" y="254808"/>
                </a:cubicBezTo>
                <a:lnTo>
                  <a:pt x="238101" y="246581"/>
                </a:lnTo>
                <a:lnTo>
                  <a:pt x="223742" y="268215"/>
                </a:lnTo>
                <a:lnTo>
                  <a:pt x="190546" y="268215"/>
                </a:lnTo>
                <a:cubicBezTo>
                  <a:pt x="181970" y="262570"/>
                  <a:pt x="170130" y="261374"/>
                  <a:pt x="154813" y="261668"/>
                </a:cubicBezTo>
                <a:cubicBezTo>
                  <a:pt x="121806" y="261668"/>
                  <a:pt x="92467" y="245961"/>
                  <a:pt x="74179" y="221373"/>
                </a:cubicBezTo>
                <a:cubicBezTo>
                  <a:pt x="57671" y="224382"/>
                  <a:pt x="42049" y="232539"/>
                  <a:pt x="29288" y="245300"/>
                </a:cubicBezTo>
                <a:lnTo>
                  <a:pt x="13811" y="268215"/>
                </a:lnTo>
                <a:lnTo>
                  <a:pt x="0" y="268215"/>
                </a:lnTo>
                <a:cubicBezTo>
                  <a:pt x="4705" y="256723"/>
                  <a:pt x="11839" y="246048"/>
                  <a:pt x="21157" y="236731"/>
                </a:cubicBezTo>
                <a:cubicBezTo>
                  <a:pt x="34324" y="223564"/>
                  <a:pt x="50200" y="214757"/>
                  <a:pt x="67080" y="210684"/>
                </a:cubicBezTo>
                <a:cubicBezTo>
                  <a:pt x="57990" y="195895"/>
                  <a:pt x="53000" y="178457"/>
                  <a:pt x="53000" y="159854"/>
                </a:cubicBezTo>
                <a:cubicBezTo>
                  <a:pt x="53000" y="132604"/>
                  <a:pt x="63706" y="107854"/>
                  <a:pt x="81286" y="89721"/>
                </a:cubicBezTo>
                <a:cubicBezTo>
                  <a:pt x="99420" y="72140"/>
                  <a:pt x="124170" y="61435"/>
                  <a:pt x="151420" y="61435"/>
                </a:cubicBezTo>
                <a:cubicBezTo>
                  <a:pt x="170023" y="61435"/>
                  <a:pt x="187461" y="66424"/>
                  <a:pt x="202250" y="75515"/>
                </a:cubicBezTo>
                <a:cubicBezTo>
                  <a:pt x="206323" y="58635"/>
                  <a:pt x="215130" y="42758"/>
                  <a:pt x="228297" y="29591"/>
                </a:cubicBezTo>
                <a:cubicBezTo>
                  <a:pt x="247566" y="10322"/>
                  <a:pt x="272636" y="391"/>
                  <a:pt x="297890" y="0"/>
                </a:cubicBezTo>
                <a:cubicBezTo>
                  <a:pt x="323144" y="391"/>
                  <a:pt x="348215" y="10322"/>
                  <a:pt x="367484" y="29591"/>
                </a:cubicBezTo>
                <a:cubicBezTo>
                  <a:pt x="380644" y="42751"/>
                  <a:pt x="389448" y="58618"/>
                  <a:pt x="393604" y="75474"/>
                </a:cubicBezTo>
                <a:cubicBezTo>
                  <a:pt x="408376" y="66408"/>
                  <a:pt x="425787" y="61434"/>
                  <a:pt x="444360" y="61434"/>
                </a:cubicBezTo>
                <a:cubicBezTo>
                  <a:pt x="471611" y="61434"/>
                  <a:pt x="496360" y="72140"/>
                  <a:pt x="514494" y="89721"/>
                </a:cubicBezTo>
                <a:cubicBezTo>
                  <a:pt x="532075" y="107854"/>
                  <a:pt x="542780" y="132604"/>
                  <a:pt x="542780" y="159854"/>
                </a:cubicBezTo>
                <a:cubicBezTo>
                  <a:pt x="542780" y="178427"/>
                  <a:pt x="537807" y="195839"/>
                  <a:pt x="528740" y="210610"/>
                </a:cubicBezTo>
                <a:cubicBezTo>
                  <a:pt x="545596" y="214766"/>
                  <a:pt x="561463" y="223570"/>
                  <a:pt x="574624" y="2367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" name="Oval 872"/>
          <p:cNvSpPr/>
          <p:nvPr/>
        </p:nvSpPr>
        <p:spPr>
          <a:xfrm>
            <a:off x="70866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" name="Oval 873"/>
          <p:cNvSpPr/>
          <p:nvPr/>
        </p:nvSpPr>
        <p:spPr>
          <a:xfrm>
            <a:off x="3463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" name="Oval 874"/>
          <p:cNvSpPr/>
          <p:nvPr/>
        </p:nvSpPr>
        <p:spPr>
          <a:xfrm>
            <a:off x="11888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" name="Oval 875"/>
          <p:cNvSpPr/>
          <p:nvPr/>
        </p:nvSpPr>
        <p:spPr>
          <a:xfrm>
            <a:off x="20314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" name="Oval 876"/>
          <p:cNvSpPr/>
          <p:nvPr/>
        </p:nvSpPr>
        <p:spPr>
          <a:xfrm>
            <a:off x="28739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" name="Oval 877"/>
          <p:cNvSpPr/>
          <p:nvPr/>
        </p:nvSpPr>
        <p:spPr>
          <a:xfrm>
            <a:off x="37164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9" name="Oval 878"/>
          <p:cNvSpPr/>
          <p:nvPr/>
        </p:nvSpPr>
        <p:spPr>
          <a:xfrm>
            <a:off x="45590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" name="Oval 879"/>
          <p:cNvSpPr/>
          <p:nvPr/>
        </p:nvSpPr>
        <p:spPr>
          <a:xfrm>
            <a:off x="54015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" name="Oval 880"/>
          <p:cNvSpPr/>
          <p:nvPr/>
        </p:nvSpPr>
        <p:spPr>
          <a:xfrm>
            <a:off x="62441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" name="Oval 881"/>
          <p:cNvSpPr/>
          <p:nvPr/>
        </p:nvSpPr>
        <p:spPr>
          <a:xfrm>
            <a:off x="877173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" name="Oval 882"/>
          <p:cNvSpPr/>
          <p:nvPr/>
        </p:nvSpPr>
        <p:spPr>
          <a:xfrm>
            <a:off x="792919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" name="Oval 883"/>
          <p:cNvSpPr/>
          <p:nvPr/>
        </p:nvSpPr>
        <p:spPr>
          <a:xfrm>
            <a:off x="1045681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" name="Oval 884"/>
          <p:cNvSpPr/>
          <p:nvPr/>
        </p:nvSpPr>
        <p:spPr>
          <a:xfrm>
            <a:off x="961427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6" name="Oval 885"/>
          <p:cNvSpPr/>
          <p:nvPr/>
        </p:nvSpPr>
        <p:spPr>
          <a:xfrm>
            <a:off x="11299353" y="4135371"/>
            <a:ext cx="169751" cy="1697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" name="Teardrop 3"/>
          <p:cNvSpPr/>
          <p:nvPr/>
        </p:nvSpPr>
        <p:spPr>
          <a:xfrm rot="5400000" flipH="1" flipV="1">
            <a:off x="663614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" name="Teardrop 3"/>
          <p:cNvSpPr/>
          <p:nvPr/>
        </p:nvSpPr>
        <p:spPr>
          <a:xfrm rot="5400000" flipH="1" flipV="1">
            <a:off x="22905" y="4316257"/>
            <a:ext cx="232840" cy="278649"/>
          </a:xfrm>
          <a:custGeom>
            <a:avLst/>
            <a:gdLst/>
            <a:ahLst/>
            <a:cxnLst/>
            <a:rect l="l" t="t" r="r" b="b"/>
            <a:pathLst>
              <a:path w="232840" h="278649">
                <a:moveTo>
                  <a:pt x="232840" y="8776"/>
                </a:moveTo>
                <a:cubicBezTo>
                  <a:pt x="232449" y="34030"/>
                  <a:pt x="222519" y="59101"/>
                  <a:pt x="203250" y="78369"/>
                </a:cubicBezTo>
                <a:cubicBezTo>
                  <a:pt x="190082" y="91537"/>
                  <a:pt x="174206" y="100343"/>
                  <a:pt x="157326" y="104416"/>
                </a:cubicBezTo>
                <a:cubicBezTo>
                  <a:pt x="166417" y="119205"/>
                  <a:pt x="171406" y="136643"/>
                  <a:pt x="171406" y="155247"/>
                </a:cubicBezTo>
                <a:cubicBezTo>
                  <a:pt x="171406" y="182497"/>
                  <a:pt x="160701" y="207247"/>
                  <a:pt x="143120" y="225380"/>
                </a:cubicBezTo>
                <a:cubicBezTo>
                  <a:pt x="124986" y="242961"/>
                  <a:pt x="100237" y="253667"/>
                  <a:pt x="72986" y="253667"/>
                </a:cubicBezTo>
                <a:cubicBezTo>
                  <a:pt x="54383" y="253667"/>
                  <a:pt x="36945" y="248677"/>
                  <a:pt x="22156" y="239586"/>
                </a:cubicBezTo>
                <a:lnTo>
                  <a:pt x="0" y="278649"/>
                </a:lnTo>
                <a:lnTo>
                  <a:pt x="0" y="260595"/>
                </a:lnTo>
                <a:cubicBezTo>
                  <a:pt x="5973" y="252057"/>
                  <a:pt x="9654" y="242433"/>
                  <a:pt x="11467" y="232488"/>
                </a:cubicBezTo>
                <a:lnTo>
                  <a:pt x="0" y="218900"/>
                </a:lnTo>
                <a:lnTo>
                  <a:pt x="0" y="201603"/>
                </a:lnTo>
                <a:cubicBezTo>
                  <a:pt x="14950" y="226291"/>
                  <a:pt x="42305" y="241857"/>
                  <a:pt x="73296" y="241857"/>
                </a:cubicBezTo>
                <a:cubicBezTo>
                  <a:pt x="97207" y="241857"/>
                  <a:pt x="118953" y="232592"/>
                  <a:pt x="134965" y="217271"/>
                </a:cubicBezTo>
                <a:lnTo>
                  <a:pt x="0" y="82306"/>
                </a:lnTo>
                <a:lnTo>
                  <a:pt x="0" y="82216"/>
                </a:lnTo>
                <a:lnTo>
                  <a:pt x="135010" y="217225"/>
                </a:lnTo>
                <a:cubicBezTo>
                  <a:pt x="150331" y="201213"/>
                  <a:pt x="159597" y="179467"/>
                  <a:pt x="159597" y="155556"/>
                </a:cubicBezTo>
                <a:cubicBezTo>
                  <a:pt x="159597" y="105538"/>
                  <a:pt x="119048" y="64989"/>
                  <a:pt x="69030" y="64989"/>
                </a:cubicBezTo>
                <a:cubicBezTo>
                  <a:pt x="49952" y="65355"/>
                  <a:pt x="25806" y="60121"/>
                  <a:pt x="12948" y="46961"/>
                </a:cubicBezTo>
                <a:lnTo>
                  <a:pt x="0" y="66032"/>
                </a:lnTo>
                <a:lnTo>
                  <a:pt x="0" y="46474"/>
                </a:lnTo>
                <a:cubicBezTo>
                  <a:pt x="9193" y="32573"/>
                  <a:pt x="11853" y="16060"/>
                  <a:pt x="9334" y="0"/>
                </a:cubicBezTo>
                <a:lnTo>
                  <a:pt x="17529" y="0"/>
                </a:lnTo>
                <a:cubicBezTo>
                  <a:pt x="21671" y="11094"/>
                  <a:pt x="20740" y="22668"/>
                  <a:pt x="17673" y="33790"/>
                </a:cubicBezTo>
                <a:cubicBezTo>
                  <a:pt x="27631" y="50142"/>
                  <a:pt x="43609" y="53932"/>
                  <a:pt x="69593" y="53433"/>
                </a:cubicBezTo>
                <a:cubicBezTo>
                  <a:pt x="102600" y="53434"/>
                  <a:pt x="131938" y="69140"/>
                  <a:pt x="150227" y="93727"/>
                </a:cubicBezTo>
                <a:cubicBezTo>
                  <a:pt x="166735" y="90718"/>
                  <a:pt x="182357" y="82561"/>
                  <a:pt x="195118" y="69800"/>
                </a:cubicBezTo>
                <a:cubicBezTo>
                  <a:pt x="212026" y="52893"/>
                  <a:pt x="220851" y="30964"/>
                  <a:pt x="221339" y="8808"/>
                </a:cubicBezTo>
                <a:lnTo>
                  <a:pt x="136174" y="8808"/>
                </a:lnTo>
                <a:lnTo>
                  <a:pt x="136173" y="8744"/>
                </a:lnTo>
                <a:lnTo>
                  <a:pt x="221340" y="8744"/>
                </a:lnTo>
                <a:lnTo>
                  <a:pt x="219467" y="0"/>
                </a:lnTo>
                <a:lnTo>
                  <a:pt x="231012" y="0"/>
                </a:lnTo>
                <a:cubicBezTo>
                  <a:pt x="232616" y="2826"/>
                  <a:pt x="232794" y="5800"/>
                  <a:pt x="232840" y="8776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" name="Teardrop 3"/>
          <p:cNvSpPr/>
          <p:nvPr/>
        </p:nvSpPr>
        <p:spPr>
          <a:xfrm rot="5400000" flipH="1" flipV="1">
            <a:off x="15809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5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" name="Teardrop 3"/>
          <p:cNvSpPr/>
          <p:nvPr/>
        </p:nvSpPr>
        <p:spPr>
          <a:xfrm rot="5400000" flipH="1" flipV="1">
            <a:off x="24234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" name="Teardrop 3"/>
          <p:cNvSpPr/>
          <p:nvPr/>
        </p:nvSpPr>
        <p:spPr>
          <a:xfrm rot="5400000" flipH="1" flipV="1">
            <a:off x="326598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" name="Teardrop 3"/>
          <p:cNvSpPr/>
          <p:nvPr/>
        </p:nvSpPr>
        <p:spPr>
          <a:xfrm rot="5400000" flipH="1" flipV="1">
            <a:off x="410852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" name="Teardrop 3"/>
          <p:cNvSpPr/>
          <p:nvPr/>
        </p:nvSpPr>
        <p:spPr>
          <a:xfrm rot="5400000" flipH="1" flipV="1">
            <a:off x="495106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4" name="Teardrop 3"/>
          <p:cNvSpPr/>
          <p:nvPr/>
        </p:nvSpPr>
        <p:spPr>
          <a:xfrm rot="5400000" flipH="1" flipV="1">
            <a:off x="579360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7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" name="Teardrop 3"/>
          <p:cNvSpPr/>
          <p:nvPr/>
        </p:nvSpPr>
        <p:spPr>
          <a:xfrm rot="5400000" flipH="1" flipV="1">
            <a:off x="832122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" name="Teardrop 3"/>
          <p:cNvSpPr/>
          <p:nvPr/>
        </p:nvSpPr>
        <p:spPr>
          <a:xfrm rot="5400000" flipH="1" flipV="1">
            <a:off x="7478682" y="4185695"/>
            <a:ext cx="232840" cy="539773"/>
          </a:xfrm>
          <a:custGeom>
            <a:avLst/>
            <a:gdLst/>
            <a:ahLst/>
            <a:cxnLst/>
            <a:rect l="l" t="t" r="r" b="b"/>
            <a:pathLst>
              <a:path w="232840" h="539773">
                <a:moveTo>
                  <a:pt x="221340" y="269867"/>
                </a:moveTo>
                <a:cubicBezTo>
                  <a:pt x="220851" y="247712"/>
                  <a:pt x="212026" y="225783"/>
                  <a:pt x="195119" y="208875"/>
                </a:cubicBezTo>
                <a:cubicBezTo>
                  <a:pt x="182363" y="196120"/>
                  <a:pt x="166749" y="187965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3"/>
                </a:cubicBezTo>
                <a:cubicBezTo>
                  <a:pt x="43433" y="224741"/>
                  <a:pt x="27415" y="228586"/>
                  <a:pt x="17461" y="245213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1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7"/>
                  <a:pt x="157326" y="365540"/>
                </a:cubicBezTo>
                <a:cubicBezTo>
                  <a:pt x="166417" y="380328"/>
                  <a:pt x="171406" y="397767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4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3"/>
                </a:lnTo>
                <a:lnTo>
                  <a:pt x="0" y="521718"/>
                </a:lnTo>
                <a:cubicBezTo>
                  <a:pt x="5973" y="513180"/>
                  <a:pt x="9654" y="503556"/>
                  <a:pt x="11467" y="493611"/>
                </a:cubicBezTo>
                <a:lnTo>
                  <a:pt x="0" y="480024"/>
                </a:lnTo>
                <a:lnTo>
                  <a:pt x="0" y="462726"/>
                </a:lnTo>
                <a:cubicBezTo>
                  <a:pt x="14950" y="487415"/>
                  <a:pt x="42305" y="502981"/>
                  <a:pt x="73296" y="502981"/>
                </a:cubicBezTo>
                <a:cubicBezTo>
                  <a:pt x="97207" y="502981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9"/>
                </a:lnTo>
                <a:lnTo>
                  <a:pt x="135010" y="478348"/>
                </a:lnTo>
                <a:cubicBezTo>
                  <a:pt x="150331" y="462337"/>
                  <a:pt x="159597" y="440590"/>
                  <a:pt x="159597" y="416680"/>
                </a:cubicBezTo>
                <a:cubicBezTo>
                  <a:pt x="159597" y="366661"/>
                  <a:pt x="119048" y="326112"/>
                  <a:pt x="69030" y="326113"/>
                </a:cubicBezTo>
                <a:cubicBezTo>
                  <a:pt x="49952" y="326479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3"/>
                  <a:pt x="0" y="230790"/>
                </a:cubicBezTo>
                <a:lnTo>
                  <a:pt x="0" y="212690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7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20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6"/>
                </a:lnTo>
                <a:cubicBezTo>
                  <a:pt x="118953" y="46085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10"/>
                  <a:pt x="72986" y="25010"/>
                </a:cubicBezTo>
                <a:cubicBezTo>
                  <a:pt x="100237" y="25010"/>
                  <a:pt x="124986" y="35715"/>
                  <a:pt x="143120" y="53296"/>
                </a:cubicBezTo>
                <a:cubicBezTo>
                  <a:pt x="160701" y="71430"/>
                  <a:pt x="171406" y="96180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6"/>
                  <a:pt x="203250" y="200306"/>
                </a:cubicBezTo>
                <a:cubicBezTo>
                  <a:pt x="222519" y="219575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" name="Teardrop 3"/>
          <p:cNvSpPr/>
          <p:nvPr/>
        </p:nvSpPr>
        <p:spPr>
          <a:xfrm rot="5400000" flipH="1" flipV="1">
            <a:off x="1000630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" name="Teardrop 3"/>
          <p:cNvSpPr/>
          <p:nvPr/>
        </p:nvSpPr>
        <p:spPr>
          <a:xfrm rot="5400000" flipH="1" flipV="1">
            <a:off x="916376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7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" name="Teardrop 3"/>
          <p:cNvSpPr/>
          <p:nvPr/>
        </p:nvSpPr>
        <p:spPr>
          <a:xfrm rot="5400000" flipH="1" flipV="1">
            <a:off x="11691380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0" name="Teardrop 3"/>
          <p:cNvSpPr/>
          <p:nvPr/>
        </p:nvSpPr>
        <p:spPr>
          <a:xfrm rot="5400000" flipH="1" flipV="1">
            <a:off x="10848841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2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6"/>
                </a:cubicBezTo>
                <a:cubicBezTo>
                  <a:pt x="102600" y="314556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5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09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9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49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2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80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6"/>
                  <a:pt x="5972" y="26608"/>
                  <a:pt x="0" y="18073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1" name="Teardrop 3"/>
          <p:cNvSpPr/>
          <p:nvPr/>
        </p:nvSpPr>
        <p:spPr>
          <a:xfrm rot="5400000" flipH="1" flipV="1">
            <a:off x="733383" y="4185695"/>
            <a:ext cx="232840" cy="539772"/>
          </a:xfrm>
          <a:custGeom>
            <a:avLst/>
            <a:gdLst/>
            <a:ahLst/>
            <a:cxnLst/>
            <a:rect l="l" t="t" r="r" b="b"/>
            <a:pathLst>
              <a:path w="232840" h="539772">
                <a:moveTo>
                  <a:pt x="221340" y="269867"/>
                </a:moveTo>
                <a:cubicBezTo>
                  <a:pt x="220851" y="247711"/>
                  <a:pt x="212026" y="225782"/>
                  <a:pt x="195119" y="208875"/>
                </a:cubicBezTo>
                <a:cubicBezTo>
                  <a:pt x="182363" y="196120"/>
                  <a:pt x="166749" y="187964"/>
                  <a:pt x="150249" y="184922"/>
                </a:cubicBezTo>
                <a:cubicBezTo>
                  <a:pt x="147800" y="188780"/>
                  <a:pt x="144800" y="192208"/>
                  <a:pt x="141586" y="195422"/>
                </a:cubicBezTo>
                <a:cubicBezTo>
                  <a:pt x="123161" y="213847"/>
                  <a:pt x="97708" y="225243"/>
                  <a:pt x="69593" y="225242"/>
                </a:cubicBezTo>
                <a:cubicBezTo>
                  <a:pt x="43433" y="224741"/>
                  <a:pt x="27415" y="228586"/>
                  <a:pt x="17461" y="245212"/>
                </a:cubicBezTo>
                <a:cubicBezTo>
                  <a:pt x="22074" y="261450"/>
                  <a:pt x="22154" y="278664"/>
                  <a:pt x="17673" y="294913"/>
                </a:cubicBezTo>
                <a:cubicBezTo>
                  <a:pt x="27631" y="311265"/>
                  <a:pt x="43609" y="315055"/>
                  <a:pt x="69593" y="314557"/>
                </a:cubicBezTo>
                <a:cubicBezTo>
                  <a:pt x="102600" y="314557"/>
                  <a:pt x="131938" y="330263"/>
                  <a:pt x="150227" y="354850"/>
                </a:cubicBezTo>
                <a:cubicBezTo>
                  <a:pt x="166735" y="351841"/>
                  <a:pt x="182357" y="343684"/>
                  <a:pt x="195118" y="330923"/>
                </a:cubicBezTo>
                <a:cubicBezTo>
                  <a:pt x="212026" y="314016"/>
                  <a:pt x="220851" y="292087"/>
                  <a:pt x="221339" y="269931"/>
                </a:cubicBezTo>
                <a:lnTo>
                  <a:pt x="136174" y="269931"/>
                </a:lnTo>
                <a:lnTo>
                  <a:pt x="136173" y="269867"/>
                </a:lnTo>
                <a:close/>
                <a:moveTo>
                  <a:pt x="232840" y="269899"/>
                </a:moveTo>
                <a:cubicBezTo>
                  <a:pt x="232449" y="295153"/>
                  <a:pt x="222519" y="320224"/>
                  <a:pt x="203250" y="339492"/>
                </a:cubicBezTo>
                <a:cubicBezTo>
                  <a:pt x="190082" y="352660"/>
                  <a:pt x="174206" y="361466"/>
                  <a:pt x="157326" y="365539"/>
                </a:cubicBezTo>
                <a:cubicBezTo>
                  <a:pt x="166417" y="380328"/>
                  <a:pt x="171406" y="397766"/>
                  <a:pt x="171406" y="416370"/>
                </a:cubicBezTo>
                <a:cubicBezTo>
                  <a:pt x="171406" y="443620"/>
                  <a:pt x="160701" y="468370"/>
                  <a:pt x="143120" y="486503"/>
                </a:cubicBezTo>
                <a:lnTo>
                  <a:pt x="143120" y="486503"/>
                </a:lnTo>
                <a:cubicBezTo>
                  <a:pt x="124986" y="504084"/>
                  <a:pt x="100237" y="514790"/>
                  <a:pt x="72986" y="514790"/>
                </a:cubicBezTo>
                <a:cubicBezTo>
                  <a:pt x="54383" y="514790"/>
                  <a:pt x="36945" y="509800"/>
                  <a:pt x="22156" y="500710"/>
                </a:cubicBezTo>
                <a:lnTo>
                  <a:pt x="0" y="539772"/>
                </a:lnTo>
                <a:lnTo>
                  <a:pt x="0" y="521718"/>
                </a:lnTo>
                <a:cubicBezTo>
                  <a:pt x="5973" y="513179"/>
                  <a:pt x="9654" y="503556"/>
                  <a:pt x="11467" y="493611"/>
                </a:cubicBezTo>
                <a:lnTo>
                  <a:pt x="0" y="480023"/>
                </a:lnTo>
                <a:lnTo>
                  <a:pt x="0" y="462726"/>
                </a:lnTo>
                <a:cubicBezTo>
                  <a:pt x="14950" y="487414"/>
                  <a:pt x="42305" y="502980"/>
                  <a:pt x="73296" y="502980"/>
                </a:cubicBezTo>
                <a:cubicBezTo>
                  <a:pt x="97207" y="502980"/>
                  <a:pt x="118953" y="493715"/>
                  <a:pt x="134965" y="478394"/>
                </a:cubicBezTo>
                <a:lnTo>
                  <a:pt x="0" y="343428"/>
                </a:lnTo>
                <a:lnTo>
                  <a:pt x="0" y="343338"/>
                </a:lnTo>
                <a:lnTo>
                  <a:pt x="135010" y="478348"/>
                </a:lnTo>
                <a:cubicBezTo>
                  <a:pt x="150331" y="462336"/>
                  <a:pt x="159597" y="440590"/>
                  <a:pt x="159597" y="416679"/>
                </a:cubicBezTo>
                <a:cubicBezTo>
                  <a:pt x="159597" y="366661"/>
                  <a:pt x="119048" y="326112"/>
                  <a:pt x="69030" y="326112"/>
                </a:cubicBezTo>
                <a:cubicBezTo>
                  <a:pt x="49952" y="326478"/>
                  <a:pt x="25806" y="321244"/>
                  <a:pt x="12948" y="308084"/>
                </a:cubicBezTo>
                <a:lnTo>
                  <a:pt x="0" y="327154"/>
                </a:lnTo>
                <a:lnTo>
                  <a:pt x="0" y="309010"/>
                </a:lnTo>
                <a:cubicBezTo>
                  <a:pt x="14338" y="284867"/>
                  <a:pt x="14338" y="254932"/>
                  <a:pt x="0" y="230790"/>
                </a:cubicBezTo>
                <a:lnTo>
                  <a:pt x="0" y="212689"/>
                </a:lnTo>
                <a:cubicBezTo>
                  <a:pt x="6036" y="217996"/>
                  <a:pt x="9959" y="224711"/>
                  <a:pt x="12896" y="231767"/>
                </a:cubicBezTo>
                <a:cubicBezTo>
                  <a:pt x="25742" y="218569"/>
                  <a:pt x="49927" y="213320"/>
                  <a:pt x="69030" y="213686"/>
                </a:cubicBezTo>
                <a:cubicBezTo>
                  <a:pt x="94039" y="213687"/>
                  <a:pt x="116681" y="203550"/>
                  <a:pt x="133071" y="187160"/>
                </a:cubicBezTo>
                <a:cubicBezTo>
                  <a:pt x="149460" y="170771"/>
                  <a:pt x="159597" y="148129"/>
                  <a:pt x="159597" y="123119"/>
                </a:cubicBezTo>
                <a:cubicBezTo>
                  <a:pt x="159597" y="99209"/>
                  <a:pt x="150331" y="77463"/>
                  <a:pt x="135010" y="61451"/>
                </a:cubicBezTo>
                <a:lnTo>
                  <a:pt x="0" y="196461"/>
                </a:lnTo>
                <a:lnTo>
                  <a:pt x="0" y="196370"/>
                </a:lnTo>
                <a:lnTo>
                  <a:pt x="134965" y="61405"/>
                </a:lnTo>
                <a:cubicBezTo>
                  <a:pt x="118953" y="46084"/>
                  <a:pt x="97207" y="36819"/>
                  <a:pt x="73296" y="36819"/>
                </a:cubicBezTo>
                <a:cubicBezTo>
                  <a:pt x="42305" y="36819"/>
                  <a:pt x="14950" y="52385"/>
                  <a:pt x="0" y="77073"/>
                </a:cubicBezTo>
                <a:lnTo>
                  <a:pt x="0" y="59779"/>
                </a:lnTo>
                <a:cubicBezTo>
                  <a:pt x="2240" y="53717"/>
                  <a:pt x="6698" y="49732"/>
                  <a:pt x="11494" y="46167"/>
                </a:cubicBezTo>
                <a:cubicBezTo>
                  <a:pt x="9661" y="36227"/>
                  <a:pt x="5972" y="26608"/>
                  <a:pt x="0" y="18074"/>
                </a:cubicBezTo>
                <a:lnTo>
                  <a:pt x="0" y="0"/>
                </a:lnTo>
                <a:cubicBezTo>
                  <a:pt x="11637" y="10773"/>
                  <a:pt x="18655" y="24545"/>
                  <a:pt x="22230" y="39049"/>
                </a:cubicBezTo>
                <a:cubicBezTo>
                  <a:pt x="37002" y="29983"/>
                  <a:pt x="54413" y="25009"/>
                  <a:pt x="72986" y="25009"/>
                </a:cubicBezTo>
                <a:cubicBezTo>
                  <a:pt x="100237" y="25009"/>
                  <a:pt x="124986" y="35715"/>
                  <a:pt x="143120" y="53296"/>
                </a:cubicBezTo>
                <a:lnTo>
                  <a:pt x="143120" y="53296"/>
                </a:lnTo>
                <a:cubicBezTo>
                  <a:pt x="160701" y="71429"/>
                  <a:pt x="171406" y="96179"/>
                  <a:pt x="171406" y="123429"/>
                </a:cubicBezTo>
                <a:cubicBezTo>
                  <a:pt x="171406" y="142002"/>
                  <a:pt x="166433" y="159414"/>
                  <a:pt x="157367" y="174185"/>
                </a:cubicBezTo>
                <a:cubicBezTo>
                  <a:pt x="174223" y="178341"/>
                  <a:pt x="190089" y="187145"/>
                  <a:pt x="203250" y="200306"/>
                </a:cubicBezTo>
                <a:cubicBezTo>
                  <a:pt x="222519" y="219574"/>
                  <a:pt x="232449" y="244645"/>
                  <a:pt x="232840" y="26989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2" name="Oval 1651"/>
          <p:cNvSpPr/>
          <p:nvPr/>
        </p:nvSpPr>
        <p:spPr>
          <a:xfrm>
            <a:off x="812619" y="4561319"/>
            <a:ext cx="11030995" cy="10682"/>
          </a:xfrm>
          <a:custGeom>
            <a:avLst/>
            <a:gdLst/>
            <a:ahLst/>
            <a:cxnLst/>
            <a:rect l="l" t="t" r="r" b="b"/>
            <a:pathLst>
              <a:path w="11030995" h="10682">
                <a:moveTo>
                  <a:pt x="10992007" y="0"/>
                </a:moveTo>
                <a:cubicBezTo>
                  <a:pt x="11006265" y="0"/>
                  <a:pt x="11019702" y="3516"/>
                  <a:pt x="11030995" y="10682"/>
                </a:cubicBezTo>
                <a:lnTo>
                  <a:pt x="10953019" y="10682"/>
                </a:lnTo>
                <a:cubicBezTo>
                  <a:pt x="10964312" y="3516"/>
                  <a:pt x="10977749" y="0"/>
                  <a:pt x="10992007" y="0"/>
                </a:cubicBezTo>
                <a:close/>
                <a:moveTo>
                  <a:pt x="10149468" y="0"/>
                </a:moveTo>
                <a:cubicBezTo>
                  <a:pt x="10163726" y="0"/>
                  <a:pt x="10177163" y="3516"/>
                  <a:pt x="10188456" y="10682"/>
                </a:cubicBezTo>
                <a:lnTo>
                  <a:pt x="10110480" y="10682"/>
                </a:lnTo>
                <a:cubicBezTo>
                  <a:pt x="10121773" y="3516"/>
                  <a:pt x="10135210" y="0"/>
                  <a:pt x="10149468" y="0"/>
                </a:cubicBezTo>
                <a:close/>
                <a:moveTo>
                  <a:pt x="9306928" y="0"/>
                </a:moveTo>
                <a:cubicBezTo>
                  <a:pt x="9321186" y="0"/>
                  <a:pt x="9334623" y="3516"/>
                  <a:pt x="9345916" y="10682"/>
                </a:cubicBezTo>
                <a:lnTo>
                  <a:pt x="9267940" y="10682"/>
                </a:lnTo>
                <a:cubicBezTo>
                  <a:pt x="9279233" y="3516"/>
                  <a:pt x="9292670" y="0"/>
                  <a:pt x="9306928" y="0"/>
                </a:cubicBezTo>
                <a:close/>
                <a:moveTo>
                  <a:pt x="8464388" y="0"/>
                </a:moveTo>
                <a:cubicBezTo>
                  <a:pt x="8478646" y="0"/>
                  <a:pt x="8492083" y="3516"/>
                  <a:pt x="8503376" y="10682"/>
                </a:cubicBezTo>
                <a:lnTo>
                  <a:pt x="8425400" y="10682"/>
                </a:lnTo>
                <a:cubicBezTo>
                  <a:pt x="8436693" y="3516"/>
                  <a:pt x="8450130" y="0"/>
                  <a:pt x="8464388" y="0"/>
                </a:cubicBezTo>
                <a:close/>
                <a:moveTo>
                  <a:pt x="7621848" y="0"/>
                </a:moveTo>
                <a:cubicBezTo>
                  <a:pt x="7636106" y="0"/>
                  <a:pt x="7649543" y="3516"/>
                  <a:pt x="7660836" y="10682"/>
                </a:cubicBezTo>
                <a:lnTo>
                  <a:pt x="7582860" y="10682"/>
                </a:lnTo>
                <a:cubicBezTo>
                  <a:pt x="7594153" y="3516"/>
                  <a:pt x="7607590" y="0"/>
                  <a:pt x="7621848" y="0"/>
                </a:cubicBezTo>
                <a:close/>
                <a:moveTo>
                  <a:pt x="6779308" y="0"/>
                </a:moveTo>
                <a:cubicBezTo>
                  <a:pt x="6793566" y="0"/>
                  <a:pt x="6807003" y="3516"/>
                  <a:pt x="6818296" y="10682"/>
                </a:cubicBezTo>
                <a:lnTo>
                  <a:pt x="6740320" y="10682"/>
                </a:lnTo>
                <a:cubicBezTo>
                  <a:pt x="6751613" y="3516"/>
                  <a:pt x="6765050" y="0"/>
                  <a:pt x="6779308" y="0"/>
                </a:cubicBezTo>
                <a:close/>
                <a:moveTo>
                  <a:pt x="5936768" y="0"/>
                </a:moveTo>
                <a:cubicBezTo>
                  <a:pt x="5951026" y="0"/>
                  <a:pt x="5964463" y="3516"/>
                  <a:pt x="5975757" y="10682"/>
                </a:cubicBezTo>
                <a:lnTo>
                  <a:pt x="5897780" y="10682"/>
                </a:lnTo>
                <a:cubicBezTo>
                  <a:pt x="5909073" y="3516"/>
                  <a:pt x="5922510" y="0"/>
                  <a:pt x="5936768" y="0"/>
                </a:cubicBezTo>
                <a:close/>
                <a:moveTo>
                  <a:pt x="5094228" y="0"/>
                </a:moveTo>
                <a:cubicBezTo>
                  <a:pt x="5108486" y="0"/>
                  <a:pt x="5121923" y="3516"/>
                  <a:pt x="5133217" y="10682"/>
                </a:cubicBezTo>
                <a:lnTo>
                  <a:pt x="5055240" y="10682"/>
                </a:lnTo>
                <a:cubicBezTo>
                  <a:pt x="5066533" y="3516"/>
                  <a:pt x="5079970" y="0"/>
                  <a:pt x="5094228" y="0"/>
                </a:cubicBezTo>
                <a:close/>
                <a:moveTo>
                  <a:pt x="4251688" y="0"/>
                </a:moveTo>
                <a:cubicBezTo>
                  <a:pt x="4265946" y="0"/>
                  <a:pt x="4279383" y="3516"/>
                  <a:pt x="4290676" y="10682"/>
                </a:cubicBezTo>
                <a:lnTo>
                  <a:pt x="4212700" y="10682"/>
                </a:lnTo>
                <a:cubicBezTo>
                  <a:pt x="4223993" y="3516"/>
                  <a:pt x="4237430" y="0"/>
                  <a:pt x="4251688" y="0"/>
                </a:cubicBezTo>
                <a:close/>
                <a:moveTo>
                  <a:pt x="3409148" y="0"/>
                </a:moveTo>
                <a:cubicBezTo>
                  <a:pt x="3423406" y="0"/>
                  <a:pt x="3436843" y="3516"/>
                  <a:pt x="3448136" y="10682"/>
                </a:cubicBezTo>
                <a:lnTo>
                  <a:pt x="3370160" y="10682"/>
                </a:lnTo>
                <a:cubicBezTo>
                  <a:pt x="3381453" y="3516"/>
                  <a:pt x="3394890" y="0"/>
                  <a:pt x="3409148" y="0"/>
                </a:cubicBezTo>
                <a:close/>
                <a:moveTo>
                  <a:pt x="2566608" y="0"/>
                </a:moveTo>
                <a:cubicBezTo>
                  <a:pt x="2580866" y="0"/>
                  <a:pt x="2594303" y="3516"/>
                  <a:pt x="2605596" y="10682"/>
                </a:cubicBezTo>
                <a:lnTo>
                  <a:pt x="2527620" y="10682"/>
                </a:lnTo>
                <a:cubicBezTo>
                  <a:pt x="2538913" y="3516"/>
                  <a:pt x="2552350" y="0"/>
                  <a:pt x="2566608" y="0"/>
                </a:cubicBezTo>
                <a:close/>
                <a:moveTo>
                  <a:pt x="1724068" y="0"/>
                </a:moveTo>
                <a:cubicBezTo>
                  <a:pt x="1738326" y="0"/>
                  <a:pt x="1751763" y="3516"/>
                  <a:pt x="1763056" y="10682"/>
                </a:cubicBezTo>
                <a:lnTo>
                  <a:pt x="1685080" y="10682"/>
                </a:lnTo>
                <a:cubicBezTo>
                  <a:pt x="1696373" y="3516"/>
                  <a:pt x="1709810" y="0"/>
                  <a:pt x="1724068" y="0"/>
                </a:cubicBezTo>
                <a:close/>
                <a:moveTo>
                  <a:pt x="881528" y="0"/>
                </a:moveTo>
                <a:cubicBezTo>
                  <a:pt x="895786" y="0"/>
                  <a:pt x="909223" y="3516"/>
                  <a:pt x="920516" y="10682"/>
                </a:cubicBezTo>
                <a:lnTo>
                  <a:pt x="842540" y="10682"/>
                </a:lnTo>
                <a:cubicBezTo>
                  <a:pt x="853833" y="3516"/>
                  <a:pt x="867270" y="0"/>
                  <a:pt x="881528" y="0"/>
                </a:cubicBezTo>
                <a:close/>
                <a:moveTo>
                  <a:pt x="38988" y="0"/>
                </a:moveTo>
                <a:cubicBezTo>
                  <a:pt x="53246" y="0"/>
                  <a:pt x="66683" y="3516"/>
                  <a:pt x="77976" y="10682"/>
                </a:cubicBezTo>
                <a:lnTo>
                  <a:pt x="0" y="10682"/>
                </a:lnTo>
                <a:cubicBezTo>
                  <a:pt x="11293" y="3516"/>
                  <a:pt x="24730" y="0"/>
                  <a:pt x="389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3" name="Oval 902"/>
          <p:cNvSpPr/>
          <p:nvPr/>
        </p:nvSpPr>
        <p:spPr>
          <a:xfrm>
            <a:off x="71204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4" name="Oval 903"/>
          <p:cNvSpPr/>
          <p:nvPr/>
        </p:nvSpPr>
        <p:spPr>
          <a:xfrm>
            <a:off x="3774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5" name="Oval 904"/>
          <p:cNvSpPr/>
          <p:nvPr/>
        </p:nvSpPr>
        <p:spPr>
          <a:xfrm>
            <a:off x="12203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6" name="Oval 905"/>
          <p:cNvSpPr/>
          <p:nvPr/>
        </p:nvSpPr>
        <p:spPr>
          <a:xfrm>
            <a:off x="20632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7" name="Oval 906"/>
          <p:cNvSpPr/>
          <p:nvPr/>
        </p:nvSpPr>
        <p:spPr>
          <a:xfrm>
            <a:off x="29060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8" name="Oval 907"/>
          <p:cNvSpPr/>
          <p:nvPr/>
        </p:nvSpPr>
        <p:spPr>
          <a:xfrm>
            <a:off x="37489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09" name="Oval 908"/>
          <p:cNvSpPr/>
          <p:nvPr/>
        </p:nvSpPr>
        <p:spPr>
          <a:xfrm>
            <a:off x="45918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0" name="Oval 909"/>
          <p:cNvSpPr/>
          <p:nvPr/>
        </p:nvSpPr>
        <p:spPr>
          <a:xfrm>
            <a:off x="54347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1" name="Oval 910"/>
          <p:cNvSpPr/>
          <p:nvPr/>
        </p:nvSpPr>
        <p:spPr>
          <a:xfrm>
            <a:off x="62776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2" name="Oval 911"/>
          <p:cNvSpPr/>
          <p:nvPr/>
        </p:nvSpPr>
        <p:spPr>
          <a:xfrm>
            <a:off x="880625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3" name="Oval 912"/>
          <p:cNvSpPr/>
          <p:nvPr/>
        </p:nvSpPr>
        <p:spPr>
          <a:xfrm>
            <a:off x="796337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4" name="Oval 913"/>
          <p:cNvSpPr/>
          <p:nvPr/>
        </p:nvSpPr>
        <p:spPr>
          <a:xfrm>
            <a:off x="1049201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5" name="Oval 914"/>
          <p:cNvSpPr/>
          <p:nvPr/>
        </p:nvSpPr>
        <p:spPr>
          <a:xfrm>
            <a:off x="964913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6" name="Oval 915"/>
          <p:cNvSpPr/>
          <p:nvPr/>
        </p:nvSpPr>
        <p:spPr>
          <a:xfrm>
            <a:off x="11334899" y="365858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7" name="Oval 916"/>
          <p:cNvSpPr/>
          <p:nvPr/>
        </p:nvSpPr>
        <p:spPr>
          <a:xfrm>
            <a:off x="71204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8" name="Oval 917"/>
          <p:cNvSpPr/>
          <p:nvPr/>
        </p:nvSpPr>
        <p:spPr>
          <a:xfrm>
            <a:off x="3774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19" name="Oval 918"/>
          <p:cNvSpPr/>
          <p:nvPr/>
        </p:nvSpPr>
        <p:spPr>
          <a:xfrm>
            <a:off x="12203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0" name="Oval 919"/>
          <p:cNvSpPr/>
          <p:nvPr/>
        </p:nvSpPr>
        <p:spPr>
          <a:xfrm>
            <a:off x="20632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1" name="Oval 920"/>
          <p:cNvSpPr/>
          <p:nvPr/>
        </p:nvSpPr>
        <p:spPr>
          <a:xfrm>
            <a:off x="29060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2" name="Oval 921"/>
          <p:cNvSpPr/>
          <p:nvPr/>
        </p:nvSpPr>
        <p:spPr>
          <a:xfrm>
            <a:off x="37489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3" name="Oval 922"/>
          <p:cNvSpPr/>
          <p:nvPr/>
        </p:nvSpPr>
        <p:spPr>
          <a:xfrm>
            <a:off x="45918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4" name="Oval 923"/>
          <p:cNvSpPr/>
          <p:nvPr/>
        </p:nvSpPr>
        <p:spPr>
          <a:xfrm>
            <a:off x="54347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5" name="Oval 924"/>
          <p:cNvSpPr/>
          <p:nvPr/>
        </p:nvSpPr>
        <p:spPr>
          <a:xfrm>
            <a:off x="62776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6" name="Oval 925"/>
          <p:cNvSpPr/>
          <p:nvPr/>
        </p:nvSpPr>
        <p:spPr>
          <a:xfrm>
            <a:off x="880625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7" name="Oval 926"/>
          <p:cNvSpPr/>
          <p:nvPr/>
        </p:nvSpPr>
        <p:spPr>
          <a:xfrm>
            <a:off x="796337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8" name="Oval 927"/>
          <p:cNvSpPr/>
          <p:nvPr/>
        </p:nvSpPr>
        <p:spPr>
          <a:xfrm>
            <a:off x="1049201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29" name="Oval 928"/>
          <p:cNvSpPr/>
          <p:nvPr/>
        </p:nvSpPr>
        <p:spPr>
          <a:xfrm>
            <a:off x="964913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0" name="Oval 929"/>
          <p:cNvSpPr/>
          <p:nvPr/>
        </p:nvSpPr>
        <p:spPr>
          <a:xfrm>
            <a:off x="11334899" y="121135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1" name="Oval 930"/>
          <p:cNvSpPr/>
          <p:nvPr/>
        </p:nvSpPr>
        <p:spPr>
          <a:xfrm>
            <a:off x="71204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2" name="Oval 931"/>
          <p:cNvSpPr/>
          <p:nvPr/>
        </p:nvSpPr>
        <p:spPr>
          <a:xfrm>
            <a:off x="3774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3" name="Oval 932"/>
          <p:cNvSpPr/>
          <p:nvPr/>
        </p:nvSpPr>
        <p:spPr>
          <a:xfrm>
            <a:off x="12203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4" name="Oval 933"/>
          <p:cNvSpPr/>
          <p:nvPr/>
        </p:nvSpPr>
        <p:spPr>
          <a:xfrm>
            <a:off x="20632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5" name="Oval 934"/>
          <p:cNvSpPr/>
          <p:nvPr/>
        </p:nvSpPr>
        <p:spPr>
          <a:xfrm>
            <a:off x="29060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6" name="Oval 935"/>
          <p:cNvSpPr/>
          <p:nvPr/>
        </p:nvSpPr>
        <p:spPr>
          <a:xfrm>
            <a:off x="37489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7" name="Oval 936"/>
          <p:cNvSpPr/>
          <p:nvPr/>
        </p:nvSpPr>
        <p:spPr>
          <a:xfrm>
            <a:off x="45918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8" name="Oval 937"/>
          <p:cNvSpPr/>
          <p:nvPr/>
        </p:nvSpPr>
        <p:spPr>
          <a:xfrm>
            <a:off x="54347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39" name="Oval 938"/>
          <p:cNvSpPr/>
          <p:nvPr/>
        </p:nvSpPr>
        <p:spPr>
          <a:xfrm>
            <a:off x="62776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0" name="Oval 939"/>
          <p:cNvSpPr/>
          <p:nvPr/>
        </p:nvSpPr>
        <p:spPr>
          <a:xfrm>
            <a:off x="880625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1" name="Oval 940"/>
          <p:cNvSpPr/>
          <p:nvPr/>
        </p:nvSpPr>
        <p:spPr>
          <a:xfrm>
            <a:off x="796337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2" name="Oval 941"/>
          <p:cNvSpPr/>
          <p:nvPr/>
        </p:nvSpPr>
        <p:spPr>
          <a:xfrm>
            <a:off x="1049201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3" name="Oval 942"/>
          <p:cNvSpPr/>
          <p:nvPr/>
        </p:nvSpPr>
        <p:spPr>
          <a:xfrm>
            <a:off x="964913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4" name="Oval 943"/>
          <p:cNvSpPr/>
          <p:nvPr/>
        </p:nvSpPr>
        <p:spPr>
          <a:xfrm>
            <a:off x="11334899" y="2053953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5" name="Oval 944"/>
          <p:cNvSpPr/>
          <p:nvPr/>
        </p:nvSpPr>
        <p:spPr>
          <a:xfrm>
            <a:off x="71204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6" name="Oval 945"/>
          <p:cNvSpPr/>
          <p:nvPr/>
        </p:nvSpPr>
        <p:spPr>
          <a:xfrm>
            <a:off x="3774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7" name="Oval 946"/>
          <p:cNvSpPr/>
          <p:nvPr/>
        </p:nvSpPr>
        <p:spPr>
          <a:xfrm>
            <a:off x="12203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8" name="Oval 947"/>
          <p:cNvSpPr/>
          <p:nvPr/>
        </p:nvSpPr>
        <p:spPr>
          <a:xfrm>
            <a:off x="20632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49" name="Oval 948"/>
          <p:cNvSpPr/>
          <p:nvPr/>
        </p:nvSpPr>
        <p:spPr>
          <a:xfrm>
            <a:off x="29060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0" name="Oval 949"/>
          <p:cNvSpPr/>
          <p:nvPr/>
        </p:nvSpPr>
        <p:spPr>
          <a:xfrm>
            <a:off x="37489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1" name="Oval 950"/>
          <p:cNvSpPr/>
          <p:nvPr/>
        </p:nvSpPr>
        <p:spPr>
          <a:xfrm>
            <a:off x="45918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2" name="Oval 951"/>
          <p:cNvSpPr/>
          <p:nvPr/>
        </p:nvSpPr>
        <p:spPr>
          <a:xfrm>
            <a:off x="54347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3" name="Oval 952"/>
          <p:cNvSpPr/>
          <p:nvPr/>
        </p:nvSpPr>
        <p:spPr>
          <a:xfrm>
            <a:off x="62776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4" name="Oval 953"/>
          <p:cNvSpPr/>
          <p:nvPr/>
        </p:nvSpPr>
        <p:spPr>
          <a:xfrm>
            <a:off x="880625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5" name="Oval 954"/>
          <p:cNvSpPr/>
          <p:nvPr/>
        </p:nvSpPr>
        <p:spPr>
          <a:xfrm>
            <a:off x="796337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6" name="Oval 955"/>
          <p:cNvSpPr/>
          <p:nvPr/>
        </p:nvSpPr>
        <p:spPr>
          <a:xfrm>
            <a:off x="1049201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7" name="Oval 956"/>
          <p:cNvSpPr/>
          <p:nvPr/>
        </p:nvSpPr>
        <p:spPr>
          <a:xfrm>
            <a:off x="964913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8" name="Oval 957"/>
          <p:cNvSpPr/>
          <p:nvPr/>
        </p:nvSpPr>
        <p:spPr>
          <a:xfrm>
            <a:off x="11334899" y="2902626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59" name="Oval 958"/>
          <p:cNvSpPr/>
          <p:nvPr/>
        </p:nvSpPr>
        <p:spPr>
          <a:xfrm>
            <a:off x="71204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0" name="Oval 959"/>
          <p:cNvSpPr/>
          <p:nvPr/>
        </p:nvSpPr>
        <p:spPr>
          <a:xfrm>
            <a:off x="3774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1" name="Oval 960"/>
          <p:cNvSpPr/>
          <p:nvPr/>
        </p:nvSpPr>
        <p:spPr>
          <a:xfrm>
            <a:off x="12203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2" name="Oval 961"/>
          <p:cNvSpPr/>
          <p:nvPr/>
        </p:nvSpPr>
        <p:spPr>
          <a:xfrm>
            <a:off x="20632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3" name="Oval 962"/>
          <p:cNvSpPr/>
          <p:nvPr/>
        </p:nvSpPr>
        <p:spPr>
          <a:xfrm>
            <a:off x="29060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4" name="Oval 963"/>
          <p:cNvSpPr/>
          <p:nvPr/>
        </p:nvSpPr>
        <p:spPr>
          <a:xfrm>
            <a:off x="37489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5" name="Oval 964"/>
          <p:cNvSpPr/>
          <p:nvPr/>
        </p:nvSpPr>
        <p:spPr>
          <a:xfrm>
            <a:off x="45918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6" name="Oval 965"/>
          <p:cNvSpPr/>
          <p:nvPr/>
        </p:nvSpPr>
        <p:spPr>
          <a:xfrm>
            <a:off x="54347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7" name="Oval 966"/>
          <p:cNvSpPr/>
          <p:nvPr/>
        </p:nvSpPr>
        <p:spPr>
          <a:xfrm>
            <a:off x="62776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8" name="Oval 967"/>
          <p:cNvSpPr/>
          <p:nvPr/>
        </p:nvSpPr>
        <p:spPr>
          <a:xfrm>
            <a:off x="880625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69" name="Oval 968"/>
          <p:cNvSpPr/>
          <p:nvPr/>
        </p:nvSpPr>
        <p:spPr>
          <a:xfrm>
            <a:off x="796337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0" name="Oval 969"/>
          <p:cNvSpPr/>
          <p:nvPr/>
        </p:nvSpPr>
        <p:spPr>
          <a:xfrm>
            <a:off x="1049201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1" name="Oval 970"/>
          <p:cNvSpPr/>
          <p:nvPr/>
        </p:nvSpPr>
        <p:spPr>
          <a:xfrm>
            <a:off x="964913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972" name="Oval 971"/>
          <p:cNvSpPr/>
          <p:nvPr/>
        </p:nvSpPr>
        <p:spPr>
          <a:xfrm>
            <a:off x="11334899" y="3746805"/>
            <a:ext cx="100015" cy="100014"/>
          </a:xfrm>
          <a:prstGeom prst="ellipse">
            <a:avLst/>
          </a:prstGeom>
          <a:solidFill>
            <a:schemeClr val="bg1"/>
          </a:solidFill>
          <a:ln w="1397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tIns="45720" rIns="91440" bIns="4572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A333-98AA-4625-BA44-B091CF375470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FAA7-DC84-48CE-A59B-20FABD79807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252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A333-98AA-4625-BA44-B091CF375470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FAA7-DC84-48CE-A59B-20FABD7980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501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A333-98AA-4625-BA44-B091CF375470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FAA7-DC84-48CE-A59B-20FABD7980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682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A333-98AA-4625-BA44-B091CF375470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FAA7-DC84-48CE-A59B-20FABD7980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21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A333-98AA-4625-BA44-B091CF375470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FAA7-DC84-48CE-A59B-20FABD7980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049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A333-98AA-4625-BA44-B091CF375470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FAA7-DC84-48CE-A59B-20FABD7980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207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3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FA333-98AA-4625-BA44-B091CF375470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FFAA7-DC84-48CE-A59B-20FABD79807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3288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DnDiag">
          <a:fgClr>
            <a:srgbClr val="FFFF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88FA333-98AA-4625-BA44-B091CF375470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FAFFAA7-DC84-48CE-A59B-20FABD798076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59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696036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автономное дошкольное образовательное учреждение</a:t>
            </a:r>
            <a:b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«Детский сад № 5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" y="4517409"/>
            <a:ext cx="8379725" cy="2340591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для детей младшей группы №10</a:t>
            </a:r>
          </a:p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«Профессии»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902053" y="4755582"/>
            <a:ext cx="41898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 воспитатель 1 категории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Шлячина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К.В.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1.jpe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1313" y="586855"/>
            <a:ext cx="6428096" cy="3883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9767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6134056"/>
              </p:ext>
            </p:extLst>
          </p:nvPr>
        </p:nvGraphicFramePr>
        <p:xfrm>
          <a:off x="245661" y="232012"/>
          <a:ext cx="11477766" cy="6414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245661" y="3439236"/>
            <a:ext cx="4640238" cy="888742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стихотворения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048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ДИД. ИГРА «СУП ИЛИ КОМПОТ»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8842" y="3002596"/>
            <a:ext cx="4470168" cy="3306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9128" y="2967038"/>
            <a:ext cx="4455582" cy="3341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996832" y="857762"/>
            <a:ext cx="4782175" cy="888742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игры: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9509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9128" y="2967038"/>
            <a:ext cx="4455582" cy="3341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«Будем мы варить компот»;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«Почтальон»;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«Профессии».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054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74003" y="883098"/>
            <a:ext cx="4754880" cy="82296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НАСТОЛЬНЫЕ ИГРЫ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4003" y="2967788"/>
            <a:ext cx="4653340" cy="3340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812965" y="2006880"/>
            <a:ext cx="4602665" cy="4001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36355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37526" y="755257"/>
            <a:ext cx="4754880" cy="82296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РОЛЕВЫЕ ИГРЫ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3440" y="3483638"/>
            <a:ext cx="4455582" cy="3341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4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83440" y="141951"/>
            <a:ext cx="4521456" cy="3341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4722" y="4196151"/>
            <a:ext cx="3529004" cy="2646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494620" y="481848"/>
            <a:ext cx="3016859" cy="3019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73162" y="3961783"/>
            <a:ext cx="3029802" cy="2883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072939" y="1907156"/>
            <a:ext cx="2981596" cy="2125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54722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9052" y="2427956"/>
            <a:ext cx="4781667" cy="3794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49"/>
          <a:stretch/>
        </p:blipFill>
        <p:spPr>
          <a:xfrm>
            <a:off x="6159329" y="2569911"/>
            <a:ext cx="4612943" cy="365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996833" y="857762"/>
            <a:ext cx="4653886" cy="888742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БЕСЕДА: «Кто НАС ЛЕЧИТ?»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avatars.mds.yandex.net/i?id=6086410ef25f605c32c07efbcd0e8995-5500333-images-thumbs&amp;n=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2546" y="1"/>
            <a:ext cx="2839453" cy="28394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9263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ТРУДОМ ДВОРНИКА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408640" y="2263945"/>
            <a:ext cx="3450591" cy="46402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ТРУДОМ ПРАЧКИ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5265" y="2915326"/>
            <a:ext cx="4285397" cy="3393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996833" y="857762"/>
            <a:ext cx="4653886" cy="888742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ПРОГУЛКИ, 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905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РОДИТЕЛЯМИ: ИЗГОТОВЛЕНИЕ КОЛЛАЖА «ПРОФЕССИЯ МОИХ РОДИТЕЛЕЙ»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03528" y="2846832"/>
            <a:ext cx="4349086" cy="32618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38568" y="2869058"/>
            <a:ext cx="4526886" cy="3395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15278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118513"/>
            <a:ext cx="3025585" cy="3739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4298499" cy="1499616"/>
          </a:xfrm>
          <a:solidFill>
            <a:srgbClr val="FFFF00"/>
          </a:solidFill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0621" y="2084832"/>
            <a:ext cx="9271379" cy="238153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 3-4 лет у детей наблюдается малая активность детей в сюжетно-ролевых играх, отражающих труд взрослых, однообразие сюжета, не особо развит интерес к труду, при проведении бесед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отмечаются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затруднения, при ответах на вопросы «Кем работает мама, папа?», «Кто приготовил нам суп?», «Кто тебе подстриг волосы?», не все дети могут назвать профессию, а также орудия труда, имеющие отношение к данной профессии.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295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0355" y="682387"/>
            <a:ext cx="5212899" cy="1078173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319110"/>
              </p:ext>
            </p:extLst>
          </p:nvPr>
        </p:nvGraphicFramePr>
        <p:xfrm>
          <a:off x="5104262" y="232012"/>
          <a:ext cx="7087737" cy="6625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77504" y="2396151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sz="2800" spc="27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дать</a:t>
            </a:r>
            <a:r>
              <a:rPr lang="ru-RU" sz="2800" spc="26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детям</a:t>
            </a:r>
            <a:r>
              <a:rPr lang="ru-RU" sz="2800" spc="26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конкретные</a:t>
            </a:r>
            <a:r>
              <a:rPr lang="ru-RU" sz="2800" spc="27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знания</a:t>
            </a:r>
            <a:r>
              <a:rPr lang="ru-RU" sz="2800" spc="25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800" spc="26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представления</a:t>
            </a:r>
            <a:r>
              <a:rPr lang="ru-RU" sz="2800" spc="26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800" spc="26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труде,</a:t>
            </a:r>
            <a:r>
              <a:rPr lang="ru-RU" sz="2800" spc="26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доступном</a:t>
            </a:r>
            <a:r>
              <a:rPr lang="ru-RU" sz="2800" spc="-33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пониманию</a:t>
            </a:r>
            <a:r>
              <a:rPr lang="ru-RU" sz="2800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дошкольников</a:t>
            </a:r>
            <a:r>
              <a:rPr lang="ru-RU" sz="2800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3-4 лет.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5350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2119" y="1757074"/>
            <a:ext cx="5299881" cy="3862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1" y="800093"/>
            <a:ext cx="7601257" cy="956981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Предполагаемые результаты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6980" y="1931158"/>
            <a:ext cx="6155139" cy="4023360"/>
          </a:xfrm>
        </p:spPr>
        <p:txBody>
          <a:bodyPr>
            <a:normAutofit fontScale="55000" lnSpcReduction="20000"/>
          </a:bodyPr>
          <a:lstStyle/>
          <a:p>
            <a:pPr lvl="0" algn="just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 детей познавательного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интереса, знание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информации о таких профессиях, как воспитатель, повар, врач, водитель, строитель.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детьми значимости этих профессий;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детьми названия профессий своих родителей и их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функции;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организовать сюжетно-ролевые игры на основе имеющихся знаний;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признательности и уважения к труду взрослых;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	интереса	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жизни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в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ДОУ, желание    участвовать в совместной деятельности с детьми;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индивидуального коллажа, совместно с родителями, на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тему «Профессия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моих родителей»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008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9242" y="1665027"/>
            <a:ext cx="10058400" cy="519893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885467"/>
            <a:ext cx="7887860" cy="77956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Подготовительный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1173" y="2013045"/>
            <a:ext cx="9720071" cy="4023360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этапе велась подготовительная работа, а именно:</a:t>
            </a:r>
          </a:p>
          <a:p>
            <a:pPr lvl="1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плана реализации проекта;</a:t>
            </a:r>
          </a:p>
          <a:p>
            <a:pPr lvl="1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наглядно-дидактического материала, иллюстраций, стихотворений, загадок о профессиях;</a:t>
            </a:r>
          </a:p>
          <a:p>
            <a:pPr lvl="1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развивающей среды в группе;</a:t>
            </a:r>
          </a:p>
          <a:p>
            <a:pPr lvl="1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с родителями с целью привлечения их к совместной деятельности;</a:t>
            </a:r>
          </a:p>
          <a:p>
            <a:pPr lvl="1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родителей со своими детьми о их профессиях.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764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0261105"/>
              </p:ext>
            </p:extLst>
          </p:nvPr>
        </p:nvGraphicFramePr>
        <p:xfrm>
          <a:off x="1" y="1665028"/>
          <a:ext cx="12064620" cy="51929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1024128" y="885467"/>
            <a:ext cx="5212899" cy="77956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этап: основной.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3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4653886" cy="1499616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ООД: «знакомство с профессией воспитателя»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989320" y="923544"/>
            <a:ext cx="4754880" cy="82296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первичное представление о профессии воспитатель.</a:t>
            </a:r>
          </a:p>
          <a:p>
            <a:endParaRPr lang="ru-RU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255" y="2967788"/>
            <a:ext cx="5189755" cy="3340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8009" y="2967788"/>
            <a:ext cx="5078690" cy="3340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755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96833" y="857762"/>
            <a:ext cx="4653886" cy="888742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ООД: «КТО ГОТОВИТ НАМ ОБЕД?»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3"/>
          <p:cNvSpPr txBox="1">
            <a:spLocks/>
          </p:cNvSpPr>
          <p:nvPr/>
        </p:nvSpPr>
        <p:spPr>
          <a:xfrm>
            <a:off x="5989320" y="801124"/>
            <a:ext cx="5529390" cy="1014438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профессией повар,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трудовыми процессами,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предметами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помощниками. Закрепить знания о столовой посуде.</a:t>
            </a:r>
          </a:p>
          <a:p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727" y="2286000"/>
            <a:ext cx="4932075" cy="4023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8132" y="2286000"/>
            <a:ext cx="5743492" cy="4023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197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938" y="2514402"/>
            <a:ext cx="4754562" cy="3565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9638" y="2514402"/>
            <a:ext cx="4754562" cy="3565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996833" y="857762"/>
            <a:ext cx="4653886" cy="888742"/>
          </a:xfrm>
          <a:prstGeom prst="rect">
            <a:avLst/>
          </a:prstGeom>
          <a:solidFill>
            <a:srgbClr val="FFFF00"/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ООД: «что нам стоит дом построить»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3"/>
          <p:cNvSpPr txBox="1">
            <a:spLocks/>
          </p:cNvSpPr>
          <p:nvPr/>
        </p:nvSpPr>
        <p:spPr>
          <a:xfrm>
            <a:off x="5989320" y="945244"/>
            <a:ext cx="5529390" cy="713777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3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3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профессией строителя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внешним видом,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инструментами.</a:t>
            </a:r>
          </a:p>
          <a:p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19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B4028482-F53A-4442-AB14-9B7A43F44F9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179</TotalTime>
  <Words>458</Words>
  <Application>Microsoft Office PowerPoint</Application>
  <PresentationFormat>Широкоэкранный</PresentationFormat>
  <Paragraphs>75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Calibri</vt:lpstr>
      <vt:lpstr>Times New Roman</vt:lpstr>
      <vt:lpstr>Tw Cen MT</vt:lpstr>
      <vt:lpstr>Tw Cen MT Condensed</vt:lpstr>
      <vt:lpstr>Wingdings</vt:lpstr>
      <vt:lpstr>Wingdings 3</vt:lpstr>
      <vt:lpstr>Интеграл</vt:lpstr>
      <vt:lpstr>муниципальное автономное дошкольное образовательное учреждение  «Детский сад № 5»</vt:lpstr>
      <vt:lpstr>Проблема:</vt:lpstr>
      <vt:lpstr>Участники проекта</vt:lpstr>
      <vt:lpstr>Предполагаемые результаты:</vt:lpstr>
      <vt:lpstr>1 этап: Подготовительный.</vt:lpstr>
      <vt:lpstr>Презентация PowerPoint</vt:lpstr>
      <vt:lpstr>ООД: «знакомство с профессией воспитателя»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ВЗАИМОДЕЙСТВИЕ С РОДИТЕЛЯМИ: ИЗГОТОВЛЕНИЕ КОЛЛАЖА «ПРОФЕССИЯ МОИХ РОДИТЕЛЕЙ»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 «Детский сад № 5»</dc:title>
  <dc:creator>детский сад №5</dc:creator>
  <cp:lastModifiedBy>детский сад №5</cp:lastModifiedBy>
  <cp:revision>23</cp:revision>
  <dcterms:created xsi:type="dcterms:W3CDTF">2021-09-21T10:24:45Z</dcterms:created>
  <dcterms:modified xsi:type="dcterms:W3CDTF">2022-04-06T15:36:15Z</dcterms:modified>
</cp:coreProperties>
</file>