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8" r:id="rId11"/>
    <p:sldId id="269" r:id="rId12"/>
    <p:sldId id="267" r:id="rId13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70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57167"/>
            <a:ext cx="7772400" cy="1071569"/>
          </a:xfrm>
        </p:spPr>
        <p:txBody>
          <a:bodyPr>
            <a:normAutofit/>
          </a:bodyPr>
          <a:lstStyle/>
          <a:p>
            <a:endParaRPr lang="ru-RU" sz="1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357298"/>
            <a:ext cx="6400800" cy="428150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Проект  с детьми подготовительной группы</a:t>
            </a:r>
          </a:p>
          <a:p>
            <a:r>
              <a:rPr lang="ru-RU" sz="5400" b="1" dirty="0" smtClean="0">
                <a:solidFill>
                  <a:schemeClr val="tx1"/>
                </a:solidFill>
                <a:latin typeface="Monotype Corsiva" pitchFamily="66" charset="0"/>
              </a:rPr>
              <a:t>«Сочиню сказку сам…»</a:t>
            </a:r>
          </a:p>
          <a:p>
            <a:pPr algn="r"/>
            <a:r>
              <a:rPr lang="ru-RU" sz="1600" b="1" i="1" dirty="0" smtClean="0">
                <a:solidFill>
                  <a:schemeClr val="tx1"/>
                </a:solidFill>
              </a:rPr>
              <a:t>Учитель-логопед: </a:t>
            </a:r>
            <a:r>
              <a:rPr lang="ru-RU" sz="1600" b="1" i="1" dirty="0" err="1" smtClean="0">
                <a:solidFill>
                  <a:schemeClr val="tx1"/>
                </a:solidFill>
              </a:rPr>
              <a:t>Монгуш</a:t>
            </a:r>
            <a:r>
              <a:rPr lang="ru-RU" sz="1600" b="1" i="1" dirty="0" smtClean="0">
                <a:solidFill>
                  <a:schemeClr val="tx1"/>
                </a:solidFill>
              </a:rPr>
              <a:t> </a:t>
            </a:r>
            <a:r>
              <a:rPr lang="ru-RU" sz="1600" b="1" i="1" dirty="0" smtClean="0">
                <a:solidFill>
                  <a:schemeClr val="tx1"/>
                </a:solidFill>
              </a:rPr>
              <a:t>А.Р.</a:t>
            </a:r>
            <a:endParaRPr lang="ru-RU" sz="1600" b="1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Заключительный этап: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smtClean="0"/>
              <a:t>Игра –викторина «Угадай, сказочного персонажа»</a:t>
            </a:r>
          </a:p>
          <a:p>
            <a:r>
              <a:rPr lang="ru-RU" i="1" dirty="0" smtClean="0"/>
              <a:t>Рисование и выставка рисунков на тему: «Мой любимый сказочный герой»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2" name="Picture 4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Литература: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Т.Ю. </a:t>
            </a:r>
            <a:r>
              <a:rPr lang="ru-RU" dirty="0" err="1" smtClean="0"/>
              <a:t>Бардышева</a:t>
            </a:r>
            <a:r>
              <a:rPr lang="ru-RU" dirty="0" smtClean="0"/>
              <a:t> «Логопедические занятия в детском саду»</a:t>
            </a:r>
          </a:p>
          <a:p>
            <a:r>
              <a:rPr lang="ru-RU" dirty="0" smtClean="0"/>
              <a:t>И.Ю. </a:t>
            </a:r>
            <a:r>
              <a:rPr lang="ru-RU" dirty="0" err="1" smtClean="0"/>
              <a:t>Гуцал</a:t>
            </a:r>
            <a:r>
              <a:rPr lang="ru-RU" dirty="0" smtClean="0"/>
              <a:t> «Познавательные путешествия» </a:t>
            </a:r>
          </a:p>
          <a:p>
            <a:r>
              <a:rPr lang="ru-RU" dirty="0" smtClean="0"/>
              <a:t>М.Ю. </a:t>
            </a:r>
            <a:r>
              <a:rPr lang="ru-RU" dirty="0" err="1" smtClean="0"/>
              <a:t>Картушина</a:t>
            </a:r>
            <a:r>
              <a:rPr lang="ru-RU" dirty="0" smtClean="0"/>
              <a:t> «</a:t>
            </a:r>
            <a:r>
              <a:rPr lang="ru-RU" dirty="0" err="1" smtClean="0"/>
              <a:t>Логоритмические</a:t>
            </a:r>
            <a:r>
              <a:rPr lang="ru-RU" dirty="0" smtClean="0"/>
              <a:t> занятия с детьми 5-6 лет»</a:t>
            </a:r>
          </a:p>
          <a:p>
            <a:r>
              <a:rPr lang="ru-RU" dirty="0" smtClean="0"/>
              <a:t>Журнал «Логопед»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3" name="Picture 3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6000" b="1" i="1" dirty="0" smtClean="0">
                <a:solidFill>
                  <a:srgbClr val="FF0000"/>
                </a:solidFill>
                <a:latin typeface="Monotype Corsiva" pitchFamily="66" charset="0"/>
              </a:rPr>
              <a:t>     </a:t>
            </a:r>
            <a:r>
              <a:rPr lang="ru-RU" sz="6000" b="1" i="1" dirty="0" smtClean="0">
                <a:latin typeface="Monotype Corsiva" pitchFamily="66" charset="0"/>
              </a:rPr>
              <a:t>Спасибо за внимание!</a:t>
            </a:r>
            <a:endParaRPr lang="ru-RU" sz="6000" b="1" i="1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Цель проекта: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создать оптимальные условия развития связной речи детей       подготовительной (речевой) группы средствами </a:t>
            </a:r>
            <a:r>
              <a:rPr lang="ru-RU" dirty="0" err="1" smtClean="0"/>
              <a:t>логосказки</a:t>
            </a:r>
            <a:r>
              <a:rPr lang="ru-RU" dirty="0" smtClean="0"/>
              <a:t> и</a:t>
            </a:r>
            <a:r>
              <a:rPr lang="ru-RU" b="1" i="1" dirty="0" smtClean="0"/>
              <a:t> </a:t>
            </a:r>
            <a:r>
              <a:rPr lang="ru-RU" i="1" dirty="0" smtClean="0"/>
              <a:t>подвести детей к самостоятельному словесному творчеству и сочинению собственных сказок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Задачи: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dirty="0" smtClean="0"/>
              <a:t>•   </a:t>
            </a:r>
            <a:r>
              <a:rPr lang="ru-RU" i="1" dirty="0" smtClean="0"/>
              <a:t>Помочь сформировать умение самостоятельно придумывать событие, явление, определять его место и время прохождения.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    </a:t>
            </a:r>
            <a:r>
              <a:rPr lang="ru-RU" i="1" dirty="0" smtClean="0"/>
              <a:t>Подвести к коллективному сочинению сказки на предложенную тему.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   </a:t>
            </a:r>
            <a:r>
              <a:rPr lang="ru-RU" i="1" dirty="0" smtClean="0"/>
              <a:t>Развивать связную речь детей, работать над ее выразительностью,  интерес  к творчеству,  творческие  способности,  желание фантазировать.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•   </a:t>
            </a:r>
            <a:r>
              <a:rPr lang="ru-RU" i="1" dirty="0" smtClean="0"/>
              <a:t>Способствовать совершенствованию воспитательного процесса в сфере нравственного, эмоционального, эстетического развития.</a:t>
            </a:r>
            <a:endParaRPr lang="ru-RU" dirty="0" smtClean="0"/>
          </a:p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Участники проекта:</a:t>
            </a:r>
            <a:r>
              <a:rPr lang="ru-RU" dirty="0" smtClean="0"/>
              <a:t> дети подготовительной (речевой)группы</a:t>
            </a:r>
          </a:p>
          <a:p>
            <a:r>
              <a:rPr lang="ru-RU" b="1" dirty="0" smtClean="0"/>
              <a:t>Тип проекта:</a:t>
            </a:r>
            <a:r>
              <a:rPr lang="ru-RU" dirty="0" smtClean="0"/>
              <a:t> информационно-творческий, групповой.</a:t>
            </a:r>
          </a:p>
          <a:p>
            <a:r>
              <a:rPr lang="ru-RU" b="1" dirty="0" smtClean="0"/>
              <a:t>Продолжительность:</a:t>
            </a:r>
            <a:r>
              <a:rPr lang="ru-RU" dirty="0" smtClean="0"/>
              <a:t> 1 месяц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Актуальность: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928670"/>
            <a:ext cx="8329642" cy="5715040"/>
          </a:xfrm>
        </p:spPr>
        <p:txBody>
          <a:bodyPr>
            <a:noAutofit/>
          </a:bodyPr>
          <a:lstStyle/>
          <a:p>
            <a:r>
              <a:rPr lang="ru-RU" sz="1800" dirty="0" smtClean="0"/>
              <a:t>В последние годы наблюдается резкое снижение уровня речевого развития дошкольников. Подобные отклонения, так или иначе, сказываются на последующем развитии и обучении ребенка. Чтобы помочь им справиться с возникающими сложными задачами, нужно позаботиться о современном и полноценном  формировании у них речи. </a:t>
            </a:r>
          </a:p>
          <a:p>
            <a:r>
              <a:rPr lang="ru-RU" sz="1800" dirty="0" smtClean="0"/>
              <a:t>Всем известно, что дети любят сказки. Незатейливые сюжеты, повторы действий и слов вызывают интерес у дошкольников. Образные, яркие выражения, сравнения, «сказочные» языковые средства способствуют развитию выразительности речи. Для сказок можно использовать знакомые сюжеты, можно придумывать самим, можно в совместном творчестве с ребёнком частично изменять и дополнять сюжет, можно разыгрывать сказки. Возможности логопедических сказок при условии творческого подхода к ним настолько велики, что позволяют предлагать занятия детям с различным уровнем речевого развития.</a:t>
            </a:r>
          </a:p>
          <a:p>
            <a:r>
              <a:rPr lang="ru-RU" sz="1800" dirty="0" smtClean="0"/>
              <a:t>Логопедические сказки можно использовать для системной коррекционной работы с детьми. При их использовании решаются задачи логопедической коррекции коммуникативной сферы: развитие диалогической и монологической речи; коррекция и развитие психологической базы речи; приобщение детей к красоте и точности художественного слова; создание благоприятной психологической атмосферы. </a:t>
            </a:r>
          </a:p>
          <a:p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</a:rPr>
              <a:t>Предполагаемый результат:</a:t>
            </a:r>
            <a:br>
              <a:rPr lang="ru-RU" b="1" dirty="0" smtClean="0">
                <a:solidFill>
                  <a:srgbClr val="0070C0"/>
                </a:solidFill>
              </a:rPr>
            </a:b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2800" i="1" dirty="0" smtClean="0"/>
              <a:t>Развитие творческих способностей детей.</a:t>
            </a:r>
            <a:endParaRPr lang="ru-RU" sz="2800" dirty="0" smtClean="0"/>
          </a:p>
          <a:p>
            <a:pPr lvl="0"/>
            <a:r>
              <a:rPr lang="ru-RU" sz="2800" i="1" dirty="0" smtClean="0"/>
              <a:t>Развитие связной речи детей, обогащение словаря;</a:t>
            </a:r>
            <a:endParaRPr lang="ru-RU" sz="2800" dirty="0" smtClean="0"/>
          </a:p>
          <a:p>
            <a:pPr lvl="0"/>
            <a:r>
              <a:rPr lang="ru-RU" sz="2800" i="1" dirty="0" smtClean="0"/>
              <a:t>Создание     условий,     помогающих     детям     овладеть     творческой продуктивной речевой деятельностью;</a:t>
            </a:r>
            <a:endParaRPr lang="ru-RU" sz="2800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Формы реализации проекта: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Чтение сказок </a:t>
            </a:r>
          </a:p>
          <a:p>
            <a:r>
              <a:rPr lang="ru-RU" dirty="0" smtClean="0"/>
              <a:t>Составление мини-рассказов по </a:t>
            </a:r>
            <a:r>
              <a:rPr lang="ru-RU" dirty="0" err="1" smtClean="0"/>
              <a:t>мнемотаблицам</a:t>
            </a:r>
            <a:endParaRPr lang="ru-RU" dirty="0" smtClean="0"/>
          </a:p>
          <a:p>
            <a:r>
              <a:rPr lang="ru-RU" dirty="0" smtClean="0"/>
              <a:t> речевые игры, </a:t>
            </a:r>
            <a:r>
              <a:rPr lang="ru-RU" dirty="0" err="1" smtClean="0"/>
              <a:t>физминутки</a:t>
            </a:r>
            <a:r>
              <a:rPr lang="ru-RU" dirty="0" smtClean="0"/>
              <a:t>, викторина </a:t>
            </a:r>
          </a:p>
          <a:p>
            <a:r>
              <a:rPr lang="ru-RU" dirty="0" smtClean="0"/>
              <a:t>Выставка рисунков «Мой любимый сказочный герой»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Подготовительный этап: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0"/>
            <a:r>
              <a:rPr lang="ru-RU" i="1" dirty="0" smtClean="0"/>
              <a:t>Подбор     методической,  познавательной,     художественной литературы.</a:t>
            </a:r>
            <a:endParaRPr lang="ru-RU" dirty="0" smtClean="0"/>
          </a:p>
          <a:p>
            <a:pPr lvl="0"/>
            <a:r>
              <a:rPr lang="ru-RU" i="1" dirty="0" smtClean="0"/>
              <a:t>Подбор иллюстрированного материала, атрибутов</a:t>
            </a:r>
            <a:br>
              <a:rPr lang="ru-RU" i="1" dirty="0" smtClean="0"/>
            </a:br>
            <a:r>
              <a:rPr lang="ru-RU" i="1" dirty="0" smtClean="0"/>
              <a:t>для игровой и театрализованной деятельности.</a:t>
            </a:r>
            <a:endParaRPr lang="ru-RU" dirty="0" smtClean="0"/>
          </a:p>
          <a:p>
            <a:pPr lvl="0"/>
            <a:r>
              <a:rPr lang="ru-RU" i="1" dirty="0" smtClean="0"/>
              <a:t>Составление</a:t>
            </a:r>
            <a:br>
              <a:rPr lang="ru-RU" i="1" dirty="0" smtClean="0"/>
            </a:br>
            <a:r>
              <a:rPr lang="ru-RU" i="1" dirty="0" smtClean="0"/>
              <a:t>описательных рассказов, сочинение историй, сказок, загадок</a:t>
            </a:r>
          </a:p>
          <a:p>
            <a:pPr lvl="0"/>
            <a:r>
              <a:rPr lang="ru-RU" i="1" dirty="0" smtClean="0"/>
              <a:t>Беседа с детьми « Этапы составления сказки»</a:t>
            </a: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НИКИТА\Downloads\img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70C0"/>
                </a:solidFill>
              </a:rPr>
              <a:t>Основной этап: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Чтение сказки «Сказка про неряшливого мальчика »</a:t>
            </a:r>
          </a:p>
          <a:p>
            <a:pPr lvl="0"/>
            <a:r>
              <a:rPr lang="ru-RU" dirty="0" smtClean="0"/>
              <a:t> </a:t>
            </a:r>
            <a:r>
              <a:rPr lang="ru-RU" i="1" dirty="0" smtClean="0"/>
              <a:t>Придумывание историй на тему «Я расскажу вам историю...»</a:t>
            </a:r>
          </a:p>
          <a:p>
            <a:r>
              <a:rPr lang="ru-RU" i="1" dirty="0" smtClean="0"/>
              <a:t>Коллективное   сочинение    сказки по </a:t>
            </a:r>
            <a:r>
              <a:rPr lang="ru-RU" i="1" dirty="0" err="1" smtClean="0"/>
              <a:t>мнемотаблице</a:t>
            </a:r>
            <a:r>
              <a:rPr lang="ru-RU" i="1" dirty="0" smtClean="0"/>
              <a:t>  «Про неряшливого мальчика»</a:t>
            </a:r>
          </a:p>
          <a:p>
            <a:pPr lvl="0"/>
            <a:r>
              <a:rPr lang="ru-RU" i="1" dirty="0" smtClean="0"/>
              <a:t>Речевые  игры:  « Скажи красиво», «Какая, какой?» « Что делает?», « Что сначала, что потом?» и др.- в течении проекта</a:t>
            </a:r>
          </a:p>
          <a:p>
            <a:pPr lvl="0"/>
            <a:endParaRPr lang="ru-RU" i="1" dirty="0" smtClean="0"/>
          </a:p>
          <a:p>
            <a:pPr lvl="0"/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355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Цель проекта:</vt:lpstr>
      <vt:lpstr>Задачи:</vt:lpstr>
      <vt:lpstr>Слайд 4</vt:lpstr>
      <vt:lpstr>Актуальность:</vt:lpstr>
      <vt:lpstr>Предполагаемый результат: </vt:lpstr>
      <vt:lpstr>Формы реализации проекта:</vt:lpstr>
      <vt:lpstr>Подготовительный этап:</vt:lpstr>
      <vt:lpstr>Основной этап:</vt:lpstr>
      <vt:lpstr>Заключительный этап:</vt:lpstr>
      <vt:lpstr>Литература: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учреждение детский сад «Сайзанак» комбинированного вида с. Хайыракан</dc:title>
  <dc:creator>НИКИТА</dc:creator>
  <cp:lastModifiedBy>ученик</cp:lastModifiedBy>
  <cp:revision>21</cp:revision>
  <cp:lastPrinted>2019-02-28T05:41:59Z</cp:lastPrinted>
  <dcterms:created xsi:type="dcterms:W3CDTF">2019-02-28T01:52:01Z</dcterms:created>
  <dcterms:modified xsi:type="dcterms:W3CDTF">2022-04-06T15:15:03Z</dcterms:modified>
</cp:coreProperties>
</file>