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8" r:id="rId4"/>
    <p:sldId id="260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3/16/2020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130531"/>
            <a:ext cx="7766936" cy="1820487"/>
          </a:xfrm>
        </p:spPr>
        <p:txBody>
          <a:bodyPr/>
          <a:lstStyle/>
          <a:p>
            <a:pPr algn="ctr"/>
            <a:r>
              <a:rPr lang="ru-RU" dirty="0" smtClean="0"/>
              <a:t>«Прогулка. Методика проведения прогулки.»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«День, проведенный ребенком без прогулки, </a:t>
            </a:r>
          </a:p>
          <a:p>
            <a:r>
              <a:rPr lang="ru-RU" dirty="0" smtClean="0"/>
              <a:t>потерян для его здоровья»</a:t>
            </a:r>
          </a:p>
          <a:p>
            <a:r>
              <a:rPr lang="ru-RU" dirty="0" smtClean="0"/>
              <a:t>Г.А. Сперанский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306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8023" y="756458"/>
            <a:ext cx="714894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</a:t>
            </a:r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- режимный момент жизнедеятельности детей, дающий возможность детям в подвижных играх, трудовых процессах, разнообразных физических упражнениях удовлетворить свои потребности в движении. 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16" y="2926080"/>
            <a:ext cx="6999315" cy="368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587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Цели и задачи прогулки:</a:t>
            </a:r>
            <a:br>
              <a:rPr lang="ru-RU" dirty="0" smtClean="0"/>
            </a:br>
            <a:r>
              <a:rPr lang="ru-RU" dirty="0" smtClean="0"/>
              <a:t>(должны соответствовать текущим планам на данный период времени)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Цели:</a:t>
            </a:r>
          </a:p>
          <a:p>
            <a:r>
              <a:rPr lang="ru-RU" dirty="0" smtClean="0"/>
              <a:t>Укрепление здоровья;</a:t>
            </a:r>
          </a:p>
          <a:p>
            <a:r>
              <a:rPr lang="ru-RU" dirty="0" smtClean="0"/>
              <a:t>Профилактика утомления;</a:t>
            </a:r>
          </a:p>
          <a:p>
            <a:r>
              <a:rPr lang="ru-RU" dirty="0" smtClean="0"/>
              <a:t>Восстановление функциональных ресурсов организма, сниженных в процессе деятельности;</a:t>
            </a:r>
          </a:p>
          <a:p>
            <a:r>
              <a:rPr lang="ru-RU" dirty="0" smtClean="0"/>
              <a:t>Физическое и умственное развитие.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Задачи :</a:t>
            </a:r>
          </a:p>
          <a:p>
            <a:r>
              <a:rPr lang="ru-RU" dirty="0" smtClean="0"/>
              <a:t>Оказывать закаливающее воздействие на организм в естественных условиях;</a:t>
            </a:r>
          </a:p>
          <a:p>
            <a:r>
              <a:rPr lang="ru-RU" dirty="0" smtClean="0"/>
              <a:t>Способствовать повышению уровня физической подготовленности детей дошкольного возраста;</a:t>
            </a:r>
          </a:p>
          <a:p>
            <a:r>
              <a:rPr lang="ru-RU" dirty="0" smtClean="0"/>
              <a:t>Оптимизировать двигательную активность детей;</a:t>
            </a:r>
          </a:p>
          <a:p>
            <a:r>
              <a:rPr lang="ru-RU" dirty="0" smtClean="0"/>
              <a:t>Способствовать познавательно-речевому, художественно-эстетическому, социально-личностному развитию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6046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382384"/>
            <a:ext cx="3956858" cy="57554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u="sng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прогулке: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порядка в группе;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кгн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одевания;</a:t>
            </a:r>
          </a:p>
          <a:p>
            <a:pPr algn="ctr"/>
            <a:endParaRPr lang="ru-RU" sz="20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u="sn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000" b="1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одежде детей:</a:t>
            </a:r>
          </a:p>
          <a:p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любое время года одежда и обувь должны соответствовать погоде на данный момент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должны способствовать перегреванию или переохлаждению детей;</a:t>
            </a:r>
          </a:p>
          <a:p>
            <a:endParaRPr lang="ru-RU" sz="20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5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956" y="474244"/>
            <a:ext cx="3782291" cy="566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44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9956" y="335846"/>
            <a:ext cx="845404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прогулки: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Наблюдение.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Подвижные игры: 2-3 игры большой подвижности, 2-3 игры малой и средней подвижности, игры на выбор детей, дидактические игры.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Индивидуальная работа с детьми по развитию движений, физических качеств.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Труд детей на участке.</a:t>
            </a:r>
          </a:p>
          <a:p>
            <a:pPr marL="342900" indent="-342900">
              <a:buAutoNum type="arabicPeriod" startAt="5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AutoNum type="arabicPeriod" startAt="5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структурных компонентов прогулки может варьироваться в зависимости от вида предыдущего занятия. Если дети находились на занятии, требующем повышенной познавательной активности и умственного напряжения, то в начале прогулки целесообразно провести подвижные игры, пробежки, затем — наблюдения. Если до прогулки было физкультурное или музыкальное занятие, прогулка начинается с наблюдения или спокойной игры. Каждый из обязательных компонентов прогулки длится от 7 до 15 минут и осуществляется на фоне самостоятельной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77297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134" y="254000"/>
            <a:ext cx="10320404" cy="62786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u="sng" dirty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  <a:r>
              <a:rPr lang="ru-RU" sz="2800" b="1" u="sng" dirty="0" smtClean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Большое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место на прогулках отводится наблюдениям (заранее планируемым) за природными явлениями и общественной жизнью. </a:t>
            </a:r>
            <a:endParaRPr lang="ru-RU" sz="20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Наблюдения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проводить с целой группой детей, с подгруппами, а также с отдельными малышами.</a:t>
            </a:r>
          </a:p>
          <a:p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младшем возрасте наблюдения должны составлять 7-10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минут;</a:t>
            </a:r>
          </a:p>
          <a:p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	В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старшем возрасте наблюдения должны составлять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15-25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минут. </a:t>
            </a:r>
            <a:endParaRPr lang="ru-RU" sz="20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их надо ежедневно, но каждый раз детям должны предлагаться разные объекты для рассмотрения.</a:t>
            </a:r>
          </a:p>
          <a:p>
            <a:pPr algn="ctr"/>
            <a:r>
              <a:rPr lang="ru-RU" sz="2000" u="sng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Объектами наблюдений могут быть:</a:t>
            </a:r>
          </a:p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•	Живая природа: растения и животные;</a:t>
            </a:r>
          </a:p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•	Неживая природа: сезонные изменения и различные явления природы (дождь, снег, текущие ручьи);</a:t>
            </a:r>
          </a:p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•	Труд взрослых.</a:t>
            </a:r>
          </a:p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•	Наблюдения за трудом взрослых (дворника, шофера, строителя и т.д.) организуются 1-2 раза в квартал.</a:t>
            </a:r>
          </a:p>
          <a:p>
            <a:pPr algn="ctr"/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58387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156</TotalTime>
  <Words>435</Words>
  <Application>Microsoft Office PowerPoint</Application>
  <PresentationFormat>Широкоэкранный</PresentationFormat>
  <Paragraphs>45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Trebuchet MS</vt:lpstr>
      <vt:lpstr>Wingdings 3</vt:lpstr>
      <vt:lpstr>Аспект</vt:lpstr>
      <vt:lpstr>«Прогулка. Методика проведения прогулки.»</vt:lpstr>
      <vt:lpstr>Презентация PowerPoint</vt:lpstr>
      <vt:lpstr>Цели и задачи прогулки: (должны соответствовать текущим планам на данный период времени)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«Прогулка. Методика проведения прогулки.»</dc:title>
  <dc:creator>Пользователь Windows</dc:creator>
  <cp:lastModifiedBy>Пользователь Windows</cp:lastModifiedBy>
  <cp:revision>14</cp:revision>
  <dcterms:created xsi:type="dcterms:W3CDTF">2020-03-13T11:18:30Z</dcterms:created>
  <dcterms:modified xsi:type="dcterms:W3CDTF">2020-03-16T08:17:44Z</dcterms:modified>
</cp:coreProperties>
</file>