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683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38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658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879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33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81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883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389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454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012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11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603E6-D1BC-422B-95B8-10A0BBF73D8A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262C2-FF9D-4385-A9CA-4B927BCDA5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69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n/photo/831176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xhere.com/en/photo/741017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60680A-1894-4D7A-AE10-FD27ED5B0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8 класс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078E048-6A94-4FE2-AD48-6548983E1A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80231" y="1607511"/>
            <a:ext cx="5447377" cy="295340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3AB247-60CE-4377-B904-74C1FEEFFC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927608" y="1607511"/>
            <a:ext cx="5660383" cy="29534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FD834B-D05B-4C65-803A-D35369F1C0BA}"/>
              </a:ext>
            </a:extLst>
          </p:cNvPr>
          <p:cNvSpPr txBox="1"/>
          <p:nvPr/>
        </p:nvSpPr>
        <p:spPr>
          <a:xfrm>
            <a:off x="8489659" y="5612235"/>
            <a:ext cx="1690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Учитель Цой 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0031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6100" y="406401"/>
            <a:ext cx="8851900" cy="1409699"/>
          </a:xfrm>
        </p:spPr>
        <p:txBody>
          <a:bodyPr>
            <a:normAutofit fontScale="90000"/>
          </a:bodyPr>
          <a:lstStyle/>
          <a:p>
            <a:r>
              <a:rPr lang="ru-RU" dirty="0"/>
              <a:t>Решение задач по теме «тепловые явления»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146300"/>
            <a:ext cx="9144000" cy="4419600"/>
          </a:xfrm>
        </p:spPr>
        <p:txBody>
          <a:bodyPr/>
          <a:lstStyle/>
          <a:p>
            <a:pPr marL="457200" indent="-457200" algn="l">
              <a:buAutoNum type="arabicPeriod"/>
            </a:pPr>
            <a:r>
              <a:rPr lang="ru-RU" b="1" dirty="0"/>
              <a:t>В каком доме теплее, в деревянном или кирпичном?</a:t>
            </a:r>
            <a:r>
              <a:rPr lang="ru-RU" dirty="0"/>
              <a:t> </a:t>
            </a:r>
          </a:p>
          <a:p>
            <a:pPr marL="457200" indent="-457200" algn="l">
              <a:buAutoNum type="arabicPeriod"/>
            </a:pPr>
            <a:r>
              <a:rPr lang="ru-RU" b="1" dirty="0"/>
              <a:t>Почему яблочный пирог долго остается горячим</a:t>
            </a:r>
            <a:r>
              <a:rPr lang="ru-RU" dirty="0"/>
              <a:t>?</a:t>
            </a:r>
          </a:p>
          <a:p>
            <a:pPr algn="l"/>
            <a:r>
              <a:rPr lang="ru-RU" dirty="0"/>
              <a:t> </a:t>
            </a:r>
            <a:r>
              <a:rPr lang="ru-RU" b="1" dirty="0"/>
              <a:t>3. Почему горбат верблюд?</a:t>
            </a:r>
            <a:r>
              <a:rPr lang="ru-RU" dirty="0"/>
              <a:t> </a:t>
            </a:r>
          </a:p>
          <a:p>
            <a:pPr algn="l"/>
            <a:r>
              <a:rPr lang="ru-RU" b="1" dirty="0"/>
              <a:t>4</a:t>
            </a:r>
            <a:r>
              <a:rPr lang="ru-RU" i="1" dirty="0"/>
              <a:t>. </a:t>
            </a:r>
            <a:r>
              <a:rPr lang="ru-RU" b="1" dirty="0"/>
              <a:t>Будет ли гореть свеча на борту космического орбитального комплекса?</a:t>
            </a:r>
          </a:p>
          <a:p>
            <a:pPr algn="l"/>
            <a:r>
              <a:rPr lang="ru-RU" b="1" dirty="0"/>
              <a:t>5.</a:t>
            </a:r>
            <a:r>
              <a:rPr lang="ru-RU" b="1" i="1" dirty="0"/>
              <a:t> </a:t>
            </a:r>
            <a:r>
              <a:rPr lang="ru-RU" b="1" dirty="0"/>
              <a:t>Почему термосы изготавливают круглого, а не квадратного сечения?</a:t>
            </a:r>
            <a:r>
              <a:rPr lang="ru-RU" b="1" i="1" dirty="0"/>
              <a:t> </a:t>
            </a:r>
          </a:p>
          <a:p>
            <a:pPr algn="l"/>
            <a:r>
              <a:rPr lang="ru-RU" b="1" dirty="0"/>
              <a:t>6</a:t>
            </a:r>
            <a:r>
              <a:rPr lang="ru-RU" b="1" i="1" dirty="0"/>
              <a:t>. </a:t>
            </a:r>
            <a:r>
              <a:rPr lang="ru-RU" b="1" dirty="0"/>
              <a:t>Когда парусным судам удобнее входить в гавань: днем или ночью? </a:t>
            </a:r>
          </a:p>
        </p:txBody>
      </p:sp>
    </p:spTree>
    <p:extLst>
      <p:ext uri="{BB962C8B-B14F-4D97-AF65-F5344CB8AC3E}">
        <p14:creationId xmlns:p14="http://schemas.microsoft.com/office/powerpoint/2010/main" val="263847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38201"/>
            <a:ext cx="9144000" cy="977899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+mn-lt"/>
              </a:rPr>
              <a:t>7</a:t>
            </a:r>
            <a:r>
              <a:rPr lang="ru-RU" sz="2400" b="1" i="1" dirty="0">
                <a:latin typeface="+mn-lt"/>
              </a:rPr>
              <a:t> </a:t>
            </a:r>
            <a:r>
              <a:rPr lang="ru-RU" sz="2400" b="1" dirty="0">
                <a:latin typeface="+mn-lt"/>
              </a:rPr>
              <a:t>Почему тонкая полиэтиленовая плёнка предохраняет растения от холода</a:t>
            </a:r>
            <a:r>
              <a:rPr lang="ru-RU" sz="2400" dirty="0">
                <a:latin typeface="+mn-lt"/>
              </a:rPr>
              <a:t>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993900"/>
            <a:ext cx="9144000" cy="44069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/>
              <a:t>8. Ящерицы и некоторые другие мелкие животные, обитающие в пустынях, в самое жаркое время дня часто забираются на верхушки кустарников. Почему? </a:t>
            </a:r>
          </a:p>
          <a:p>
            <a:pPr algn="l"/>
            <a:r>
              <a:rPr lang="ru-RU" b="1" dirty="0"/>
              <a:t>9</a:t>
            </a:r>
            <a:r>
              <a:rPr lang="ru-RU" b="1" i="1" dirty="0"/>
              <a:t>. </a:t>
            </a:r>
            <a:r>
              <a:rPr lang="ru-RU" b="1" dirty="0"/>
              <a:t>Каким образом киты, моржи и тюлени, находящиеся в ледяной воде, постоянно сохраняют высокую температуру тела (до38 - 40° С)?</a:t>
            </a:r>
          </a:p>
          <a:p>
            <a:pPr algn="l"/>
            <a:r>
              <a:rPr lang="ru-RU" b="1" dirty="0"/>
              <a:t>10.</a:t>
            </a:r>
            <a:r>
              <a:rPr lang="ru-RU" b="1" i="1" dirty="0"/>
              <a:t> </a:t>
            </a:r>
            <a:r>
              <a:rPr lang="ru-RU" b="1" dirty="0"/>
              <a:t>Почему у полярных лисиц уши значительно меньше, чем у лисиц, живущих в умеренном климате? </a:t>
            </a:r>
          </a:p>
          <a:p>
            <a:pPr algn="l"/>
            <a:r>
              <a:rPr lang="ru-RU" b="1" dirty="0"/>
              <a:t>11</a:t>
            </a:r>
            <a:r>
              <a:rPr lang="ru-RU" b="1" i="1" dirty="0"/>
              <a:t>. </a:t>
            </a:r>
            <a:r>
              <a:rPr lang="ru-RU" b="1" dirty="0"/>
              <a:t>Перед тем как взлететь, ночная бабочка довольно долго подрагивает крылышками. Почему?</a:t>
            </a:r>
            <a:r>
              <a:rPr lang="ru-RU" dirty="0"/>
              <a:t> </a:t>
            </a:r>
          </a:p>
          <a:p>
            <a:pPr algn="l"/>
            <a:r>
              <a:rPr lang="ru-RU" b="1" dirty="0"/>
              <a:t>12. Фарфоровая кружка с чаем или кофе не обжигает губы, а алюминиевая обжигает. Почему? В какой из этих кружек кофе остынет быстрее?</a:t>
            </a:r>
            <a:endParaRPr lang="ru-RU" dirty="0"/>
          </a:p>
          <a:p>
            <a:pPr algn="l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8656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7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ds05.infourok.ru/uploads/ex/0aaf/0004295e-78104d60/640/img1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7800"/>
            <a:ext cx="10147300" cy="6680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4669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01"/>
            <a:ext cx="10515600" cy="3302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Подумай!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60400"/>
            <a:ext cx="10515600" cy="5516563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Прочитайте строки А. С. Пушкина:</a:t>
            </a:r>
          </a:p>
          <a:p>
            <a:r>
              <a:rPr lang="ru-RU" b="1" dirty="0"/>
              <a:t>«Кавказ подо мною. Один в вышине</a:t>
            </a:r>
            <a:br>
              <a:rPr lang="ru-RU" b="1" dirty="0"/>
            </a:br>
            <a:r>
              <a:rPr lang="ru-RU" b="1" dirty="0"/>
              <a:t>Стою над снегами у края стремнины;</a:t>
            </a:r>
            <a:br>
              <a:rPr lang="ru-RU" b="1" dirty="0"/>
            </a:br>
            <a:r>
              <a:rPr lang="ru-RU" b="1" dirty="0"/>
              <a:t>Орёл, с отдалённой поднявшись вершины,</a:t>
            </a:r>
            <a:br>
              <a:rPr lang="ru-RU" b="1" dirty="0"/>
            </a:br>
            <a:r>
              <a:rPr lang="ru-RU" b="1" dirty="0"/>
              <a:t>Парит неподвижно со мной наравне».</a:t>
            </a:r>
          </a:p>
          <a:p>
            <a:r>
              <a:rPr lang="ru-RU" b="1" dirty="0"/>
              <a:t>Объясните, почему орлы, ястребы и другие крупные птицы, парящие высоко в небе, могут держаться на высоте, не падая, хотя и не машут крыльями?</a:t>
            </a:r>
          </a:p>
          <a:p>
            <a:endParaRPr lang="ru-RU" b="1" dirty="0"/>
          </a:p>
          <a:p>
            <a:r>
              <a:rPr lang="ru-RU" b="1" dirty="0"/>
              <a:t>Прочитайте строки </a:t>
            </a:r>
            <a:r>
              <a:rPr lang="ru-RU" b="1" dirty="0" err="1"/>
              <a:t>И.А.Бунина</a:t>
            </a:r>
            <a:r>
              <a:rPr lang="ru-RU" b="1" dirty="0"/>
              <a:t>: </a:t>
            </a:r>
          </a:p>
          <a:p>
            <a:r>
              <a:rPr lang="ru-RU" b="1" dirty="0"/>
              <a:t>«Бесцветный воздух чист –//Жди к полночи мороза.//И соловьи всю ночь//Поют из тёплых гнёзд...» Почему зимой при безоблачном небе бывают заморозки?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397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Объясните приметы: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-Соль мокнет к дождю</a:t>
            </a:r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r>
              <a:rPr lang="ru-RU" b="1" dirty="0"/>
              <a:t>- Дрова в печи трещат и мечут </a:t>
            </a:r>
            <a:r>
              <a:rPr lang="ru-RU" dirty="0"/>
              <a:t>искры</a:t>
            </a:r>
            <a:r>
              <a:rPr lang="ru-RU" b="1" dirty="0"/>
              <a:t> к ненастью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900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5840412" cy="1257300"/>
          </a:xfrm>
        </p:spPr>
        <p:txBody>
          <a:bodyPr>
            <a:normAutofit/>
          </a:bodyPr>
          <a:lstStyle/>
          <a:p>
            <a:r>
              <a:rPr lang="ru-RU" sz="4000" b="1" dirty="0"/>
              <a:t>ФИЗИКА ЗА ЧАЙНЫМ СТОЛОМ</a:t>
            </a:r>
          </a:p>
        </p:txBody>
      </p:sp>
      <p:pic>
        <p:nvPicPr>
          <p:cNvPr id="4" name="Объект 3" descr="Russischer Tee - typisch Russisch ist Tee trinken mit Genus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308966"/>
            <a:ext cx="4662488" cy="4500649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6030912" cy="4572000"/>
          </a:xfrm>
        </p:spPr>
        <p:txBody>
          <a:bodyPr>
            <a:noAutofit/>
          </a:bodyPr>
          <a:lstStyle/>
          <a:p>
            <a:r>
              <a:rPr lang="ru-RU" sz="2000" b="1" dirty="0"/>
              <a:t>1 Почему самовар «поет» перед тем как закипеть?</a:t>
            </a:r>
          </a:p>
          <a:p>
            <a:r>
              <a:rPr lang="ru-RU" sz="2000" b="1" dirty="0"/>
              <a:t>2 Почему ручки у самовара деревянные?</a:t>
            </a:r>
          </a:p>
          <a:p>
            <a:r>
              <a:rPr lang="ru-RU" sz="2000" b="1" dirty="0"/>
              <a:t>3 Почему электрические чайники делают блестящими?</a:t>
            </a:r>
          </a:p>
          <a:p>
            <a:r>
              <a:rPr lang="ru-RU" sz="2000" b="1" dirty="0"/>
              <a:t>4 Почему у чайных стаканов дно делают несколько толще, чем стенки?</a:t>
            </a:r>
          </a:p>
          <a:p>
            <a:r>
              <a:rPr lang="ru-RU" sz="2000" b="1" dirty="0"/>
              <a:t>5 Зачем в стакан кладут ложечку, когда наливают горячий чай?</a:t>
            </a:r>
          </a:p>
          <a:p>
            <a:r>
              <a:rPr lang="ru-RU" sz="2000" b="1" dirty="0"/>
              <a:t>6 Почему чай в чашке остывает быстрее, чем в стакане?</a:t>
            </a:r>
          </a:p>
          <a:p>
            <a:r>
              <a:rPr lang="ru-RU" sz="2000" b="1" dirty="0"/>
              <a:t>7 Почему острым ножом легче резать, чем тупым?</a:t>
            </a:r>
          </a:p>
          <a:p>
            <a:r>
              <a:rPr lang="ru-RU" sz="2000" b="1" dirty="0"/>
              <a:t>8 Почему хлебная мякоть вся в дырочках?</a:t>
            </a:r>
          </a:p>
        </p:txBody>
      </p:sp>
      <p:pic>
        <p:nvPicPr>
          <p:cNvPr id="6" name="Рисунок 5" descr="Рецепт простого домашнего &lt;strong&gt;хлеба&lt;/strong&gt; в духовке - 8 пошаговых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589" y="4809616"/>
            <a:ext cx="2730499" cy="1818555"/>
          </a:xfrm>
          <a:prstGeom prst="rect">
            <a:avLst/>
          </a:prstGeom>
        </p:spPr>
      </p:pic>
      <p:pic>
        <p:nvPicPr>
          <p:cNvPr id="7" name="Рисунок 6" descr="Венские булочки с изюмом - рецепт с фото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4809616"/>
            <a:ext cx="1874861" cy="181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9587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410</Words>
  <Application>Microsoft Office PowerPoint</Application>
  <PresentationFormat>Широкоэкранный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8 класс</vt:lpstr>
      <vt:lpstr>Решение задач по теме «тепловые явления»</vt:lpstr>
      <vt:lpstr>7 Почему тонкая полиэтиленовая плёнка предохраняет растения от холода?</vt:lpstr>
      <vt:lpstr>Презентация PowerPoint</vt:lpstr>
      <vt:lpstr>Подумай!</vt:lpstr>
      <vt:lpstr>Объясните приметы: </vt:lpstr>
      <vt:lpstr>ФИЗИКА ЗА ЧАЙНЫМ СТОЛОМ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Татьяна Цой</cp:lastModifiedBy>
  <cp:revision>8</cp:revision>
  <dcterms:created xsi:type="dcterms:W3CDTF">2019-10-27T09:52:00Z</dcterms:created>
  <dcterms:modified xsi:type="dcterms:W3CDTF">2022-04-06T08:22:07Z</dcterms:modified>
</cp:coreProperties>
</file>