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643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847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023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226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809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419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85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984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35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106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90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1E7D5-3C0A-42A6-AF2A-3188DD7EADC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F7A99-FF00-4817-A171-7A5DD6D3D3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53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87580"/>
            <a:ext cx="9144000" cy="3170420"/>
          </a:xfrm>
        </p:spPr>
        <p:txBody>
          <a:bodyPr>
            <a:noAutofit/>
          </a:bodyPr>
          <a:lstStyle/>
          <a:p>
            <a:r>
              <a:rPr lang="ru-RU" sz="2800" b="1" dirty="0"/>
              <a:t>Весной одними из самых первых цветов появляются подснежники. Еще снег полностью не сошел, как появляются нежные и хрупкие цветы. Именно их и научимся сегодня рисовать. А лучше материала для рисования подснежников, как акварель, и не придумаешь! С помощью акварельных красок можно передать весеннее настроение и красоту этих первых цветов.</a:t>
            </a:r>
          </a:p>
          <a:p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588" y="254834"/>
            <a:ext cx="5293353" cy="3087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97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2807" y="1455022"/>
            <a:ext cx="5842047" cy="54029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646" y="314793"/>
            <a:ext cx="112576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  <a:t>6. Добавим желтый цвет тычинкам и даем рисунку хорошенько высохнуть. После этого используем черную </a:t>
            </a:r>
            <a:r>
              <a:rPr lang="ru-RU" b="0" i="0" dirty="0" err="1" smtClean="0">
                <a:solidFill>
                  <a:srgbClr val="282828"/>
                </a:solidFill>
                <a:effectLst/>
                <a:latin typeface="Roboto-Regular"/>
              </a:rPr>
              <a:t>гелевую</a:t>
            </a:r>
            <a: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  <a:t> ручку или маркер с тонким стержнем. Прорисовываем аккуратно контур и добавляем характерные штрихи.</a:t>
            </a:r>
          </a:p>
          <a:p>
            <a: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  <a:t/>
            </a:r>
            <a:b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</a:br>
            <a:endParaRPr lang="ru-RU" b="0" i="0" dirty="0">
              <a:solidFill>
                <a:srgbClr val="282828"/>
              </a:solidFill>
              <a:effectLst/>
              <a:latin typeface="Robot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1142755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8643" y="486364"/>
            <a:ext cx="6982783" cy="609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72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Материалы для рисования подснежников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простой </a:t>
            </a:r>
            <a:r>
              <a:rPr lang="ru-RU" dirty="0"/>
              <a:t>карандаш;</a:t>
            </a:r>
          </a:p>
          <a:p>
            <a:r>
              <a:rPr lang="ru-RU" dirty="0"/>
              <a:t>акварельный лист бумаги;</a:t>
            </a:r>
          </a:p>
          <a:p>
            <a:r>
              <a:rPr lang="ru-RU" dirty="0"/>
              <a:t>ластик;</a:t>
            </a:r>
          </a:p>
          <a:p>
            <a:r>
              <a:rPr lang="ru-RU" dirty="0"/>
              <a:t>кисточки;</a:t>
            </a:r>
          </a:p>
          <a:p>
            <a:r>
              <a:rPr lang="ru-RU" dirty="0"/>
              <a:t>стакан с водой;</a:t>
            </a:r>
          </a:p>
          <a:p>
            <a:r>
              <a:rPr lang="ru-RU" dirty="0"/>
              <a:t>черная </a:t>
            </a:r>
            <a:r>
              <a:rPr lang="ru-RU" dirty="0" err="1"/>
              <a:t>гелевая</a:t>
            </a:r>
            <a:r>
              <a:rPr lang="ru-RU" dirty="0"/>
              <a:t> ручка;</a:t>
            </a:r>
          </a:p>
          <a:p>
            <a:r>
              <a:rPr lang="ru-RU" dirty="0"/>
              <a:t>палитра;</a:t>
            </a:r>
          </a:p>
          <a:p>
            <a:r>
              <a:rPr lang="ru-RU" dirty="0"/>
              <a:t>акварель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10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8577" y="1690688"/>
            <a:ext cx="4799179" cy="47850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479685"/>
            <a:ext cx="111089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  <a:t>1. Сперва нарисуем круг. Затем в середине дорисуем две дуги. Вот и первые боковые лепестки готовы. Остается лишь дорисовать еще один в центре.</a:t>
            </a:r>
          </a:p>
          <a:p>
            <a: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  <a:t/>
            </a:r>
            <a:b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</a:br>
            <a:endParaRPr lang="ru-RU" b="0" i="0" dirty="0">
              <a:solidFill>
                <a:srgbClr val="282828"/>
              </a:solidFill>
              <a:effectLst/>
              <a:latin typeface="Robot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553369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668" t="22957" r="9630" b="18324"/>
          <a:stretch/>
        </p:blipFill>
        <p:spPr>
          <a:xfrm>
            <a:off x="5726243" y="4227227"/>
            <a:ext cx="2158583" cy="19936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23238" t="22702" r="13810" b="16379"/>
          <a:stretch/>
        </p:blipFill>
        <p:spPr>
          <a:xfrm>
            <a:off x="6550703" y="2403136"/>
            <a:ext cx="2068642" cy="20686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3423" y="4674143"/>
            <a:ext cx="2072820" cy="20667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4597" y="554636"/>
            <a:ext cx="11227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Таким образом рисуем три бутончика.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399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2610" y="811886"/>
            <a:ext cx="4616970" cy="60020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9725" y="239843"/>
            <a:ext cx="11272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  <a:t>2. Прорисовываем крохотные тычинки в середине цветка в виде овалов или кружков. Выводим дугу, чтобы получить стебель.</a:t>
            </a:r>
          </a:p>
          <a:p>
            <a: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  <a:t/>
            </a:r>
            <a:b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</a:br>
            <a:endParaRPr lang="ru-RU" b="0" i="0" dirty="0">
              <a:solidFill>
                <a:srgbClr val="282828"/>
              </a:solidFill>
              <a:effectLst/>
              <a:latin typeface="Robot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2946946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67250" y="2143919"/>
            <a:ext cx="2857500" cy="3714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-166687"/>
            <a:ext cx="2857500" cy="3714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961" y="3143250"/>
            <a:ext cx="28575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640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2708" y="897824"/>
            <a:ext cx="5306583" cy="58177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4656" y="314793"/>
            <a:ext cx="11422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  <a:t>3. Добавим еще два таких цветка и дорисуем стебли с длинными листьями.</a:t>
            </a:r>
          </a:p>
          <a:p>
            <a: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  <a:t/>
            </a:r>
            <a:b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</a:br>
            <a:endParaRPr lang="ru-RU" b="0" i="0" dirty="0">
              <a:solidFill>
                <a:srgbClr val="282828"/>
              </a:solidFill>
              <a:effectLst/>
              <a:latin typeface="Robot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2529546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2670" y="1311015"/>
            <a:ext cx="5051684" cy="5343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695" y="344774"/>
            <a:ext cx="114225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4. Разводим на палитре зеленый цвет с желтым. Смачиваем участки листиков мокрой кистью. Затем наносим новый цвет. По нижнему контуру листиков прорисовываем дополнительно зеленой акварелью, чтобы усилить тон в том участке рисунка. Добавим немного цвета основанию каждого цветка.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142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0" y="1585472"/>
            <a:ext cx="5336498" cy="52870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9626" y="404734"/>
            <a:ext cx="11107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  <a:t>5. Лепестки каждого подснежника создадим нежным синим цветом. Используем для этого два оттенка, которые хорошенько разводим водой на палитре перед нанесением на бумагу.</a:t>
            </a:r>
          </a:p>
          <a:p>
            <a: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  <a:t/>
            </a:r>
            <a:br>
              <a:rPr lang="ru-RU" b="0" i="0" dirty="0" smtClean="0">
                <a:solidFill>
                  <a:srgbClr val="282828"/>
                </a:solidFill>
                <a:effectLst/>
                <a:latin typeface="Roboto-Regular"/>
              </a:rPr>
            </a:br>
            <a:endParaRPr lang="ru-RU" b="0" i="0" dirty="0">
              <a:solidFill>
                <a:srgbClr val="282828"/>
              </a:solidFill>
              <a:effectLst/>
              <a:latin typeface="Robot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42034429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228</Words>
  <Application>Microsoft Office PowerPoint</Application>
  <PresentationFormat>Широкоэкранный</PresentationFormat>
  <Paragraphs>23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Roboto-Regular</vt:lpstr>
      <vt:lpstr>Тема Office</vt:lpstr>
      <vt:lpstr>Презентация PowerPoint</vt:lpstr>
      <vt:lpstr>Материалы для рисования подснежников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 Шамир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Шамир Школа</dc:creator>
  <cp:lastModifiedBy>Шамир Школа</cp:lastModifiedBy>
  <cp:revision>3</cp:revision>
  <dcterms:created xsi:type="dcterms:W3CDTF">2022-04-04T15:25:05Z</dcterms:created>
  <dcterms:modified xsi:type="dcterms:W3CDTF">2022-04-04T15:49:51Z</dcterms:modified>
</cp:coreProperties>
</file>