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76" r:id="rId3"/>
    <p:sldId id="277" r:id="rId4"/>
    <p:sldId id="289" r:id="rId5"/>
    <p:sldId id="279" r:id="rId6"/>
    <p:sldId id="281" r:id="rId7"/>
    <p:sldId id="286" r:id="rId8"/>
    <p:sldId id="282" r:id="rId9"/>
    <p:sldId id="28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CC00"/>
    <a:srgbClr val="FF0000"/>
    <a:srgbClr val="990000"/>
    <a:srgbClr val="0066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2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4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85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4752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2041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3071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2514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98183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714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4191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41147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9543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897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67CFC9-72EB-4532-8F78-2530BB878FC2}" type="datetimeFigureOut">
              <a:rPr lang="ru-RU" smtClean="0"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BCCA2F-8A63-4781-8F5F-B4DA168768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46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>
            <a:off x="1143000" y="1122363"/>
            <a:ext cx="6858000" cy="2387600"/>
          </a:xfrm>
        </p:spPr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Школьный корабль </a:t>
            </a:r>
            <a:endParaRPr lang="ru-RU" sz="4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0337" y="1118257"/>
            <a:ext cx="2269019" cy="2350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21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73907 -0.07222 C -1.71893 0.01088 -1.67848 0.125 -1.55539 0.10903 C -1.37743 0.08797 -1.3915 -0.3081 -1.17952 -0.33449 C -0.98959 -0.35671 -1.06875 0.0007 -0.88559 -0.02222 C -0.6941 -0.04467 -0.81302 -0.28264 -0.60868 -0.30555 C -0.4257 -0.32801 -0.51615 -0.14768 -0.35295 -0.16666 C -0.19549 -0.18495 -0.28559 -0.30416 -0.14254 -0.32083 C -0.06129 -0.33032 -0.05243 -0.29606 -0.04271 -0.26967 " pathEditMode="relative" rAng="21300000" ptsTypes="AAAAAAAA">
                                      <p:cBhvr>
                                        <p:cTn id="6" dur="3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4826" y="-96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storage.needpix.com/rsynced_images/background-2739306_128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5871" r="5443" b="5412"/>
          <a:stretch/>
        </p:blipFill>
        <p:spPr bwMode="auto">
          <a:xfrm>
            <a:off x="-31907" y="55048"/>
            <a:ext cx="9164427" cy="681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53486" y="879494"/>
            <a:ext cx="13708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1.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481933" y="909880"/>
            <a:ext cx="49144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проверим, знаете ли вы </a:t>
            </a:r>
            <a:r>
              <a:rPr lang="ru-RU" sz="2000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сказки?</a:t>
            </a:r>
            <a:endParaRPr lang="ru-RU" sz="2000" b="1" i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82467" y="2267303"/>
            <a:ext cx="383355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чём путешествовал Емеля?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5028" y="1453712"/>
            <a:ext cx="5439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кого превратился гадкий утёнок?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82467" y="3163016"/>
            <a:ext cx="57043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 воздушный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транспорт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Бабы-Яги.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5763" y="5637888"/>
            <a:ext cx="68501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Как  зовут  героиню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сказки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потерявшую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хрустальную туфельку?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82311" y="4777719"/>
            <a:ext cx="39337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Назовите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профессию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Айболита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9189" y="4049037"/>
            <a:ext cx="590083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Кого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писатель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Носов отправил  на  Луну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 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356280" y="2262804"/>
            <a:ext cx="129394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печке.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383467" y="1500131"/>
            <a:ext cx="12470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лебедя.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620359" y="3158264"/>
            <a:ext cx="10613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Метла</a:t>
            </a:r>
            <a:r>
              <a:rPr lang="ru-RU" sz="2000" b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 ступа.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695192" y="4057551"/>
            <a:ext cx="133357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Незнайку.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000861" y="4825302"/>
            <a:ext cx="10949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Доктор.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6648566" y="5861149"/>
            <a:ext cx="12690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Золушка.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9615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s://storage.needpix.com/rsynced_images/background-2739306_128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2" t="5871" r="5443" b="5412"/>
          <a:stretch/>
        </p:blipFill>
        <p:spPr bwMode="auto">
          <a:xfrm>
            <a:off x="0" y="46779"/>
            <a:ext cx="9164427" cy="681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6" name="Picture 2" descr="http://www.skazayka.ru/wp-content/uploads/2014/08/barm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551" y="2258458"/>
            <a:ext cx="2586624" cy="346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2366" y="526136"/>
            <a:ext cx="8130448" cy="36235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Задание 2.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Корней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Иванович Чуковский написал много сказок для детей: 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1.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ТАРАКАНИЩЕ.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2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АЙБОЛИТ. </a:t>
            </a:r>
          </a:p>
          <a:p>
            <a:pPr>
              <a:spcAft>
                <a:spcPts val="0"/>
              </a:spcAft>
            </a:pP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3. МОЙДОДЫР.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4</a:t>
            </a:r>
            <a:r>
              <a:rPr lang="ru-RU" sz="20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БАРМАЛЕЙ</a:t>
            </a: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>
              <a:spcAft>
                <a:spcPts val="0"/>
              </a:spcAft>
            </a:pP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Нет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 здесь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ошибки?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А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если есть, то какая?</a:t>
            </a:r>
            <a:endParaRPr lang="ru-RU" sz="20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72658" y="5367179"/>
            <a:ext cx="82191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000" b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Бармалей</a:t>
            </a:r>
            <a:r>
              <a:rPr lang="ru-RU" sz="20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-  это  герой  сказки  «Айболит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</a:t>
            </a:r>
            <a:endParaRPr lang="ru-RU" sz="20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а  «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Тараканище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 «Айболит»,  «</a:t>
            </a:r>
            <a:r>
              <a:rPr lang="ru-RU" sz="2000" b="1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Мойдодыр</a:t>
            </a:r>
            <a:r>
              <a:rPr lang="ru-RU" sz="2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–это  названия  сказок.</a:t>
            </a:r>
          </a:p>
        </p:txBody>
      </p:sp>
    </p:spTree>
    <p:extLst>
      <p:ext uri="{BB962C8B-B14F-4D97-AF65-F5344CB8AC3E}">
        <p14:creationId xmlns:p14="http://schemas.microsoft.com/office/powerpoint/2010/main" val="875475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avatars.mds.yandex.net/get-pdb/992060/13a8959f-90ce-4370-918f-2571170cac49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8244" r="6325" b="2559"/>
          <a:stretch/>
        </p:blipFill>
        <p:spPr bwMode="auto">
          <a:xfrm>
            <a:off x="8120" y="-6419"/>
            <a:ext cx="9170395" cy="68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55317" y="862384"/>
            <a:ext cx="7611889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000" b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sz="2000" b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            </a:t>
            </a:r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b="1" i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живу 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лесной глуши.</a:t>
            </a:r>
          </a:p>
          <a:p>
            <a:pPr>
              <a:spcAft>
                <a:spcPts val="0"/>
              </a:spcAft>
            </a:pPr>
            <a:endParaRPr lang="ru-RU" sz="36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Найдите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главные члены предложения.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2294" name="Picture 6" descr="https://ds50-arz.nnov.prosadiki.ru/media/2018/07/25/1239983544/image_image_14553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5" y="4956204"/>
            <a:ext cx="9120850" cy="198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921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4" descr="https://storage.needpix.com/rsynced_images/background-2739306_1280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61" t="8562" r="7469" b="7349"/>
          <a:stretch/>
        </p:blipFill>
        <p:spPr bwMode="auto">
          <a:xfrm>
            <a:off x="0" y="-16288"/>
            <a:ext cx="9141142" cy="6874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https://prikolnye-kartinki.ru/img/picture/Jul/19/b7303ef7ca405a1199d49d922b421748/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045" y="1273415"/>
            <a:ext cx="2157156" cy="722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95759" y="160497"/>
            <a:ext cx="8648241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2.    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 языке есть выражения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в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человек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сравнивают  себя  с  животными.</a:t>
            </a:r>
          </a:p>
          <a:p>
            <a:pPr>
              <a:spcAft>
                <a:spcPts val="0"/>
              </a:spcAft>
            </a:pP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Посмотрите на картинки и закончите предложения.</a:t>
            </a:r>
            <a:endParaRPr lang="ru-RU" sz="2000" b="1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000" b="1" i="1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Трудится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Трещит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Поёт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Назойливая как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Красный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Топает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Надулся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как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Нем как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Упрямый как</a:t>
            </a:r>
            <a:endParaRPr lang="ru-RU" sz="2400" b="1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0296" y="1571812"/>
            <a:ext cx="1431802" cy="5799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муравей.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470005" y="2093556"/>
            <a:ext cx="12043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сорока.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094584" y="2665597"/>
            <a:ext cx="13286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соловей</a:t>
            </a:r>
            <a:r>
              <a:rPr lang="ru-RU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087435" y="3179415"/>
            <a:ext cx="9292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муха.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768574" y="3738912"/>
            <a:ext cx="7649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рак.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420879" y="4292184"/>
            <a:ext cx="9028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слон.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564516" y="4845456"/>
            <a:ext cx="11865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индюк.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979325" y="5398850"/>
            <a:ext cx="98135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рыба.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703135" y="5947861"/>
            <a:ext cx="861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осёл.</a:t>
            </a:r>
            <a:endParaRPr lang="ru-RU" sz="2400" b="1" dirty="0">
              <a:solidFill>
                <a:srgbClr val="0070C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6017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https://avatars.mds.yandex.net/get-pdb/992060/13a8959f-90ce-4370-918f-2571170cac49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8244" r="6325" b="2559"/>
          <a:stretch/>
        </p:blipFill>
        <p:spPr bwMode="auto">
          <a:xfrm>
            <a:off x="-26395" y="0"/>
            <a:ext cx="9170395" cy="68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72439" y="717724"/>
            <a:ext cx="65715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Весёлая  математика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19793" y="1779286"/>
            <a:ext cx="73702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1.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Во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дворе куры. У всех кур 10 ног.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Сколько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кур во дворе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         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054" name="Picture 6" descr="http://mtdata.ru/u30/photo5911/2045243986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9060" y="3744469"/>
            <a:ext cx="1063437" cy="100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http://mtdata.ru/u30/photo5911/2045243986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8210" y="3647657"/>
            <a:ext cx="1098698" cy="1040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http://mtdata.ru/u30/photo5911/2045243986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757" y="3572967"/>
            <a:ext cx="1063437" cy="100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mtdata.ru/u30/photo5911/2045243986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3990" y="3648422"/>
            <a:ext cx="1097083" cy="1038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mtdata.ru/u30/photo5911/20452439863-0/origin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6641" y="3643664"/>
            <a:ext cx="1063437" cy="1006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704241" y="2601917"/>
            <a:ext cx="66236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(5)</a:t>
            </a:r>
          </a:p>
        </p:txBody>
      </p:sp>
    </p:spTree>
    <p:extLst>
      <p:ext uri="{BB962C8B-B14F-4D97-AF65-F5344CB8AC3E}">
        <p14:creationId xmlns:p14="http://schemas.microsoft.com/office/powerpoint/2010/main" val="53040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https://avatars.mds.yandex.net/get-pdb/992060/13a8959f-90ce-4370-918f-2571170cac49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8244" r="6325" b="2559"/>
          <a:stretch/>
        </p:blipFill>
        <p:spPr bwMode="auto">
          <a:xfrm>
            <a:off x="0" y="0"/>
            <a:ext cx="9170395" cy="68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344611" y="729395"/>
            <a:ext cx="657156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Весёлая  математика</a:t>
            </a:r>
            <a:r>
              <a:rPr lang="ru-RU" sz="28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273449" y="1648838"/>
            <a:ext cx="73702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Задача </a:t>
            </a: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У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Миши 3 пары варежек. </a:t>
            </a:r>
            <a:endParaRPr lang="ru-RU" sz="2400" b="1" dirty="0" smtClean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Сколько </a:t>
            </a:r>
            <a:r>
              <a:rPr lang="ru-RU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варежек на левую руку? </a:t>
            </a:r>
            <a:endParaRPr lang="ru-RU" sz="24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10" descr="http://gclipart.com/wp-content/uploads/2017/12/Top-mitten-clip-art-free-clipart-spot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090"/>
          <a:stretch/>
        </p:blipFill>
        <p:spPr bwMode="auto">
          <a:xfrm>
            <a:off x="1702304" y="3507000"/>
            <a:ext cx="1284615" cy="898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2" descr="http://rukavichki-sohranim.ru/uploads/s/f/d/r/fdrzbj3asmrn/img/LgkeAmCN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097"/>
          <a:stretch/>
        </p:blipFill>
        <p:spPr bwMode="auto">
          <a:xfrm>
            <a:off x="4062009" y="3614205"/>
            <a:ext cx="1121136" cy="951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https://i.pinimg.com/originals/66/3f/e8/663fe8e1d7b46466babf01138cf18f01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8236" y="3465074"/>
            <a:ext cx="1142465" cy="921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831719" y="4386691"/>
            <a:ext cx="72327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6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(3)</a:t>
            </a:r>
          </a:p>
        </p:txBody>
      </p:sp>
    </p:spTree>
    <p:extLst>
      <p:ext uri="{BB962C8B-B14F-4D97-AF65-F5344CB8AC3E}">
        <p14:creationId xmlns:p14="http://schemas.microsoft.com/office/powerpoint/2010/main" val="220798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avatars.mds.yandex.net/get-pdb/992060/13a8959f-90ce-4370-918f-2571170cac49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8244" r="6325" b="2559"/>
          <a:stretch/>
        </p:blipFill>
        <p:spPr bwMode="auto">
          <a:xfrm>
            <a:off x="8118" y="14279"/>
            <a:ext cx="9170395" cy="68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995270" y="2622932"/>
            <a:ext cx="5690212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Эта птица никогда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 строит для себя гнезда,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Соседкам яйца оставляет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 птенцах не вспоминает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4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80889" y="671650"/>
            <a:ext cx="4197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Забавный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окружающий мир. </a:t>
            </a:r>
            <a:endParaRPr lang="ru-RU" sz="2400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59148" y="1353094"/>
            <a:ext cx="24945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Отгадайте  загадки.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86810" y="2218614"/>
            <a:ext cx="6039271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 за весенняя черная птица</a:t>
            </a:r>
          </a:p>
          <a:p>
            <a:pPr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Трактору чуть ли на нос не садится.</a:t>
            </a: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21647" y="1364701"/>
            <a:ext cx="1435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1. 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79723" y="2622932"/>
            <a:ext cx="7946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Грач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53280" y="4341412"/>
            <a:ext cx="13168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Кукушка.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1428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https://avatars.mds.yandex.net/get-pdb/992060/13a8959f-90ce-4370-918f-2571170cac49/s1200?webp=fals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2" t="8244" r="6325" b="2559"/>
          <a:stretch/>
        </p:blipFill>
        <p:spPr bwMode="auto">
          <a:xfrm>
            <a:off x="8118" y="14279"/>
            <a:ext cx="9170395" cy="6845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73704" y="1347852"/>
            <a:ext cx="14350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Задание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2. 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94695" y="665850"/>
            <a:ext cx="41972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Забавный 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окружающий мир. </a:t>
            </a:r>
            <a:endParaRPr lang="ru-RU" sz="2400" i="1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74298" y="1323938"/>
            <a:ext cx="671478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Переставьте  буквы  так,  </a:t>
            </a:r>
          </a:p>
          <a:p>
            <a:pPr>
              <a:spcAft>
                <a:spcPts val="0"/>
              </a:spcAft>
            </a:pP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чтобы получились </a:t>
            </a:r>
            <a:r>
              <a:rPr lang="ru-RU" sz="20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названия </a:t>
            </a:r>
            <a:r>
              <a:rPr lang="ru-RU" sz="20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животных.</a:t>
            </a:r>
            <a:endParaRPr lang="ru-RU" sz="20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074" name="Picture 2" descr="https://static4.depositphotos.com/1012656/292/i/950/depositphotos_2922598-stock-photo-river-crayfis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09928">
            <a:off x="619413" y="3280625"/>
            <a:ext cx="1239133" cy="74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sapsankurgan.ru/fauna/foto/talpa_europae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391" y="3340657"/>
            <a:ext cx="1209588" cy="635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ya-webdesign.com/images/snail-clipart-7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5869" y="3329511"/>
            <a:ext cx="1003200" cy="56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i.pinimg.com/originals/de/84/f6/de84f64772d191af35fbfd57cda3dbdb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800259" y="3191810"/>
            <a:ext cx="765014" cy="1060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pngimg.com/uploads/falcon/falcon_PNG2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5085" y="3232197"/>
            <a:ext cx="786603" cy="758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hdanimalspot.com/storage/upload/mosquito/mosquito-10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4837" y="3271618"/>
            <a:ext cx="1448081" cy="75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1806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1579</TotalTime>
  <Words>258</Words>
  <Application>Microsoft Office PowerPoint</Application>
  <PresentationFormat>Экран (4:3)</PresentationFormat>
  <Paragraphs>89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sk52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 В. Гуденко</dc:creator>
  <cp:lastModifiedBy>Наталия Вл. Тимофеева</cp:lastModifiedBy>
  <cp:revision>195</cp:revision>
  <dcterms:created xsi:type="dcterms:W3CDTF">2019-01-29T13:49:54Z</dcterms:created>
  <dcterms:modified xsi:type="dcterms:W3CDTF">2022-04-06T07:16:33Z</dcterms:modified>
</cp:coreProperties>
</file>