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52" autoAdjust="0"/>
    <p:restoredTop sz="86404" autoAdjust="0"/>
  </p:normalViewPr>
  <p:slideViewPr>
    <p:cSldViewPr>
      <p:cViewPr varScale="1">
        <p:scale>
          <a:sx n="81" d="100"/>
          <a:sy n="81" d="100"/>
        </p:scale>
        <p:origin x="1428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198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EC042-7A5C-400A-AF33-2A12206D4EEC}" type="datetimeFigureOut">
              <a:rPr lang="ru-RU" smtClean="0"/>
              <a:pPr>
                <a:defRPr/>
              </a:pPr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5EAB03-0D0B-4A82-A22B-5507CDBF90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802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449DAE-A625-42B0-BF59-AB4D8214D2DD}" type="datetimeFigureOut">
              <a:rPr lang="ru-RU" smtClean="0"/>
              <a:pPr>
                <a:defRPr/>
              </a:pPr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391FC5-F16D-4BF1-8625-54B31D67D2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645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A17E78-7634-44E0-9A42-8A05EA5BECC8}" type="datetimeFigureOut">
              <a:rPr lang="ru-RU" smtClean="0"/>
              <a:pPr>
                <a:defRPr/>
              </a:pPr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E70606-5710-42D0-A339-4682200EC8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37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3F7B0B-CC45-4904-97CB-8E620A1CF14E}" type="datetimeFigureOut">
              <a:rPr lang="ru-RU" smtClean="0"/>
              <a:pPr>
                <a:defRPr/>
              </a:pPr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187BF-AF76-47FF-88A3-A81C21216B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751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928C0F-B4A5-4CBA-9079-154F62068546}" type="datetimeFigureOut">
              <a:rPr lang="ru-RU" smtClean="0"/>
              <a:pPr>
                <a:defRPr/>
              </a:pPr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BC8C4B-8D8F-4A82-8826-A61891E798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339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9A1B5B-A85B-4D7F-9E9F-61C90050F03B}" type="datetimeFigureOut">
              <a:rPr lang="ru-RU" smtClean="0"/>
              <a:pPr>
                <a:defRPr/>
              </a:pPr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E0423B-F891-4982-AF57-AB3FF5B2F59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017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27CA4-017D-4E8D-8464-9A449094D44A}" type="datetimeFigureOut">
              <a:rPr lang="ru-RU" smtClean="0"/>
              <a:pPr>
                <a:defRPr/>
              </a:pPr>
              <a:t>06.04.2022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9F126-CD46-4FA8-9555-915DA2F26A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666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CB7EDB-696B-4772-8C7F-D0BE9838A64A}" type="datetimeFigureOut">
              <a:rPr lang="ru-RU" smtClean="0"/>
              <a:pPr>
                <a:defRPr/>
              </a:pPr>
              <a:t>06.04.2022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55318-13CD-41B0-BC09-ACA189E48A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0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A18EF2-8E0E-43F1-9E33-94E701B20D5C}" type="datetimeFigureOut">
              <a:rPr lang="ru-RU" smtClean="0"/>
              <a:pPr>
                <a:defRPr/>
              </a:pPr>
              <a:t>06.04.2022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961973-0112-4DDC-B050-9AA15D091E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12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B7679D-0BBC-4614-8C7E-0A3CAE60210E}" type="datetimeFigureOut">
              <a:rPr lang="ru-RU" smtClean="0"/>
              <a:pPr>
                <a:defRPr/>
              </a:pPr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BFA194-F843-401D-B36C-CBA50C439D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287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E0B22D-53A9-43B9-BC96-486419139665}" type="datetimeFigureOut">
              <a:rPr lang="ru-RU" smtClean="0"/>
              <a:pPr>
                <a:defRPr/>
              </a:pPr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56D742-88D7-4992-8DC1-2E1C48D439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051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0D91EA-3B8C-4CFD-8A13-F4E3FED04716}" type="datetimeFigureOut">
              <a:rPr lang="ru-RU" smtClean="0"/>
              <a:pPr>
                <a:defRPr/>
              </a:pPr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3DA2E4D-4ED3-4955-AB72-DB7C8682EA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67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3070694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«Наши любимые сказки»</a:t>
            </a:r>
            <a:br>
              <a:rPr lang="ru-RU" sz="31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7200" b="1" i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sz="7200" b="1" i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ru-RU" sz="7200" b="1" i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7704" y="3068960"/>
            <a:ext cx="525658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25" y="214313"/>
            <a:ext cx="5357813" cy="10001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«Расскажи сказку»</a:t>
            </a:r>
            <a:endParaRPr lang="ru-RU" sz="4800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23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5127" name="Picture 7" descr="K:\проектик сказка\dsc029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643998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«Угадай сказку»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http://www.rodnye-igrushki.ru/Sites/shop/Uploads/loto_skazki_so_stihami_zagadkami_08.A2A67E26B7DD452CAD6D09723BDA208A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8650" y="1690689"/>
            <a:ext cx="7255718" cy="425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" name="Содержимое 4" descr="http://www.rodnye-igrushki.ru/Sites/shop/Uploads/loto_skazki_so_stihami_zagadkami_09.A2A67E26B7DD452CAD6D09723BDA208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50112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001288" y="274638"/>
            <a:ext cx="642942" cy="654050"/>
          </a:xfrm>
        </p:spPr>
        <p:txBody>
          <a:bodyPr>
            <a:normAutofit fontScale="90000"/>
          </a:bodyPr>
          <a:lstStyle/>
          <a:p>
            <a:endParaRPr lang="ru-RU" sz="6600" b="1" i="1" dirty="0" smtClean="0">
              <a:solidFill>
                <a:srgbClr val="FFFF00"/>
              </a:solidFill>
            </a:endParaRPr>
          </a:p>
        </p:txBody>
      </p:sp>
      <p:pic>
        <p:nvPicPr>
          <p:cNvPr id="7" name="Содержимое 6" descr="http://bigslide.ru/images/15/14727/960/img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850112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" name="Содержимое 4" descr="http://schkola46.edusite.ru/images/clip_image017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35824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«Найди предмет сказочного героя»</a:t>
            </a:r>
          </a:p>
        </p:txBody>
      </p:sp>
      <p:pic>
        <p:nvPicPr>
          <p:cNvPr id="5" name="Содержимое 4" descr="http://www.filipoc.ru/attaches/posts/puzzles/2013-09-25/skazochnyie-geroi/skazochnyie-geroi-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00200"/>
            <a:ext cx="8215370" cy="497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 flipH="1">
            <a:off x="10144164" y="274638"/>
            <a:ext cx="1571636" cy="654032"/>
          </a:xfrm>
        </p:spPr>
        <p:txBody>
          <a:bodyPr>
            <a:normAutofit fontScale="90000"/>
          </a:bodyPr>
          <a:lstStyle/>
          <a:p>
            <a:endParaRPr lang="ru-RU" sz="6000" b="1" dirty="0" smtClean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http://v.900igr.net:10/datas/literatura/CHukovskij-Kornej-Ivanovich/0005-005-Uchjonyj-pisatel-perevodchik-literaturoved-K.CHukovskij-napisal-dlj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82868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chemeClr val="accent3">
                    <a:lumMod val="75000"/>
                  </a:schemeClr>
                </a:solidFill>
              </a:rPr>
              <a:t>«Отгадай сказку»</a:t>
            </a:r>
            <a:endParaRPr lang="ru-RU" sz="6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Содержимое 6" descr="http://fs1.ppt4web.ru/images/95232/151545/640/img7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8650" y="2543969"/>
            <a:ext cx="3886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23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«Наши любимые сказки»  </vt:lpstr>
      <vt:lpstr>«Расскажи сказку»</vt:lpstr>
      <vt:lpstr>«Угадай сказку»</vt:lpstr>
      <vt:lpstr>Презентация PowerPoint</vt:lpstr>
      <vt:lpstr>Презентация PowerPoint</vt:lpstr>
      <vt:lpstr>Презентация PowerPoint</vt:lpstr>
      <vt:lpstr>«Найди предмет сказочного героя»</vt:lpstr>
      <vt:lpstr>Презентация PowerPoint</vt:lpstr>
      <vt:lpstr>«Отгадай сказку»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 Волошенко</cp:lastModifiedBy>
  <cp:revision>17</cp:revision>
  <cp:lastPrinted>2019-11-06T11:47:19Z</cp:lastPrinted>
  <dcterms:created xsi:type="dcterms:W3CDTF">2015-08-30T16:59:26Z</dcterms:created>
  <dcterms:modified xsi:type="dcterms:W3CDTF">2022-04-06T12:16:13Z</dcterms:modified>
</cp:coreProperties>
</file>