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B103BC-77B4-4D7E-84AF-CA5928E57A04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BAA80-A644-4C8B-AAE1-00E92A69C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F9F2-0C27-4A1C-82CA-41D8EF77CB4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628E-913D-48AF-B9E3-5381091121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F9F2-0C27-4A1C-82CA-41D8EF77CB4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628E-913D-48AF-B9E3-5381091121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F9F2-0C27-4A1C-82CA-41D8EF77CB4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628E-913D-48AF-B9E3-5381091121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F9F2-0C27-4A1C-82CA-41D8EF77CB4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628E-913D-48AF-B9E3-5381091121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F9F2-0C27-4A1C-82CA-41D8EF77CB4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628E-913D-48AF-B9E3-5381091121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F9F2-0C27-4A1C-82CA-41D8EF77CB4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628E-913D-48AF-B9E3-5381091121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F9F2-0C27-4A1C-82CA-41D8EF77CB4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628E-913D-48AF-B9E3-5381091121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F9F2-0C27-4A1C-82CA-41D8EF77CB4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628E-913D-48AF-B9E3-5381091121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F9F2-0C27-4A1C-82CA-41D8EF77CB4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628E-913D-48AF-B9E3-5381091121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F9F2-0C27-4A1C-82CA-41D8EF77CB4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628E-913D-48AF-B9E3-5381091121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F9F2-0C27-4A1C-82CA-41D8EF77CB4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628E-913D-48AF-B9E3-5381091121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EF9F2-0C27-4A1C-82CA-41D8EF77CB45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B628E-913D-48AF-B9E3-5381091121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.net/uploads/posts/2021-07/1626252026_13-kartinkin-com-p-fon-dlya-proekta-po-matematike-krasivo-13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2357430"/>
            <a:ext cx="714379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Сложение и вычитание </a:t>
            </a:r>
          </a:p>
          <a:p>
            <a:pPr algn="ctr"/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пределах 20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4480" y="714356"/>
            <a:ext cx="6286544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7780" cmpd="sng">
                  <a:noFill/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Тест</a:t>
            </a:r>
            <a:endParaRPr lang="en-US" sz="4800" b="1" dirty="0" smtClean="0">
              <a:ln w="17780" cmpd="sng">
                <a:noFill/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smtClean="0">
                <a:ln w="17780" cmpd="sng">
                  <a:noFill/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математике</a:t>
            </a:r>
            <a:endParaRPr lang="ru-RU" sz="4800" dirty="0">
              <a:ln w="17780" cmpd="sng">
                <a:noFill/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7686" y="607220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Dalee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492500" y="6143644"/>
            <a:ext cx="2865450" cy="573093"/>
          </a:xfrm>
          <a:prstGeom prst="actionButtonBlank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sym typeface="Webdings" pitchFamily="18" charset="2"/>
              </a:rPr>
              <a:t>Начать</a:t>
            </a:r>
            <a:r>
              <a:rPr lang="ru-RU" sz="2000" b="1" dirty="0">
                <a:solidFill>
                  <a:schemeClr val="tx2"/>
                </a:solidFill>
                <a:sym typeface="Webdings" pitchFamily="18" charset="2"/>
              </a:rPr>
              <a:t> </a:t>
            </a:r>
            <a:r>
              <a:rPr lang="ru-RU" sz="2000" b="1" dirty="0">
                <a:solidFill>
                  <a:schemeClr val="bg1"/>
                </a:solidFill>
                <a:sym typeface="Webdings" pitchFamily="18" charset="2"/>
              </a:rPr>
              <a:t>тестирование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ds04.infourok.ru/uploads/ex/0bfb/0003404a-e6a5a90c/5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>
            <a:hlinkClick r:id="" action="ppaction://hlinkshowjump?jump=endshow"/>
          </p:cNvPr>
          <p:cNvSpPr/>
          <p:nvPr/>
        </p:nvSpPr>
        <p:spPr>
          <a:xfrm>
            <a:off x="4286248" y="5929330"/>
            <a:ext cx="1220270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428604"/>
            <a:ext cx="5286412" cy="193899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Поздравляем!!!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Вы успешно прошли тест!!!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i.pinimg.com/originals/5d/ba/e1/5dbae196be4e2a7e32c8ae2b6904805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643051"/>
            <a:ext cx="5000660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bfb/0003404a-e6a5a90c/5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14" y="357166"/>
            <a:ext cx="5357850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Ошибка!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s://img1.liveinternet.ru/images/attach/d/2/145/326/145326253_020smileysmilieangstkarikaturmalvorlagenausmalbildercomikcartoonemotioncliparttraurigerschrocke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3" y="1357298"/>
            <a:ext cx="4714909" cy="5057770"/>
          </a:xfrm>
          <a:prstGeom prst="rect">
            <a:avLst/>
          </a:prstGeom>
          <a:noFill/>
        </p:spPr>
      </p:pic>
      <p:sp>
        <p:nvSpPr>
          <p:cNvPr id="7" name="Управляющая кнопка: настраиваемая 6">
            <a:hlinkClick r:id="" action="ppaction://hlinkshowjump?jump=lastslideviewed" highlightClick="1"/>
          </p:cNvPr>
          <p:cNvSpPr/>
          <p:nvPr/>
        </p:nvSpPr>
        <p:spPr>
          <a:xfrm>
            <a:off x="1285852" y="2786058"/>
            <a:ext cx="1500198" cy="1042416"/>
          </a:xfrm>
          <a:prstGeom prst="actionButtonBlank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Вернуться к тесту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0bfb/0003404a-e6a5a90c/5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1000108"/>
            <a:ext cx="5783635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Какие числа пропущены?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3" y="2357430"/>
            <a:ext cx="6786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10. 9, 8,…, 6, 5, 4, …, 2, 1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40719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43438" y="3714752"/>
            <a:ext cx="1000132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3, 7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4877" y="5143512"/>
            <a:ext cx="1000132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5, 8</a:t>
            </a:r>
            <a:endParaRPr lang="ru-RU" sz="3600" dirty="0"/>
          </a:p>
        </p:txBody>
      </p:sp>
      <p:sp>
        <p:nvSpPr>
          <p:cNvPr id="11" name="Управляющая кнопка: настраиваемая 10">
            <a:hlinkClick r:id="" action="ppaction://hlinkshowjump?jump=nextslide" highlightClick="1"/>
          </p:cNvPr>
          <p:cNvSpPr/>
          <p:nvPr/>
        </p:nvSpPr>
        <p:spPr>
          <a:xfrm>
            <a:off x="2571736" y="3643314"/>
            <a:ext cx="1042416" cy="714380"/>
          </a:xfrm>
          <a:prstGeom prst="actionButtonBlank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Управляющая кнопка: настраиваемая 11">
            <a:hlinkClick r:id="" action="ppaction://hlinkshowjump?jump=lastslide" highlightClick="1"/>
          </p:cNvPr>
          <p:cNvSpPr/>
          <p:nvPr/>
        </p:nvSpPr>
        <p:spPr>
          <a:xfrm>
            <a:off x="2571736" y="5214950"/>
            <a:ext cx="1042416" cy="613788"/>
          </a:xfrm>
          <a:prstGeom prst="actionButtonBlank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4.infourok.ru/uploads/ex/0bfb/0003404a-e6a5a90c/5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1000108"/>
            <a:ext cx="5783635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Какие числа пропущены?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2285992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10, 11, 12,…, 14, 15, …, 17, 18, 19, 20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hlinkClick r:id="" action="ppaction://hlinkshowjump?jump=lastslide"/>
          </p:cNvPr>
          <p:cNvSpPr txBox="1"/>
          <p:nvPr/>
        </p:nvSpPr>
        <p:spPr>
          <a:xfrm>
            <a:off x="3143240" y="3786190"/>
            <a:ext cx="71438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500562" y="3643315"/>
            <a:ext cx="1321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11, 15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4876" y="5357826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13, 16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>
            <a:hlinkClick r:id="" action="ppaction://hlinkshowjump?jump=nextslide"/>
          </p:cNvPr>
          <p:cNvSpPr txBox="1"/>
          <p:nvPr/>
        </p:nvSpPr>
        <p:spPr>
          <a:xfrm>
            <a:off x="3143240" y="5429264"/>
            <a:ext cx="71438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ds04.infourok.ru/uploads/ex/0bfb/0003404a-e6a5a90c/5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>
            <a:hlinkClick r:id="" action="ppaction://hlinkshowjump?jump=nextslide"/>
          </p:cNvPr>
          <p:cNvSpPr txBox="1"/>
          <p:nvPr/>
        </p:nvSpPr>
        <p:spPr>
          <a:xfrm>
            <a:off x="3143240" y="5429264"/>
            <a:ext cx="71438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>
            <a:hlinkClick r:id="" action="ppaction://hlinkshowjump?jump=lastslide"/>
          </p:cNvPr>
          <p:cNvSpPr txBox="1"/>
          <p:nvPr/>
        </p:nvSpPr>
        <p:spPr>
          <a:xfrm>
            <a:off x="3071802" y="4143380"/>
            <a:ext cx="71438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57356" y="1000108"/>
            <a:ext cx="5783635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Какие числа пропущены?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2285992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10, …, 12, 13, 14, 15, 14, 17, …, 19, 20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00562" y="3929066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12, 15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00562" y="5286389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11,18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ds04.infourok.ru/uploads/ex/0bfb/0003404a-e6a5a90c/5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1000108"/>
            <a:ext cx="5429288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Сравни числа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2285992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10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hlinkClick r:id="" action="ppaction://hlinkshowjump?jump=lastslide"/>
          </p:cNvPr>
          <p:cNvSpPr txBox="1"/>
          <p:nvPr/>
        </p:nvSpPr>
        <p:spPr>
          <a:xfrm>
            <a:off x="3071802" y="4143380"/>
            <a:ext cx="71438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hlinkClick r:id="" action="ppaction://hlinkshowjump?jump=nextslide"/>
          </p:cNvPr>
          <p:cNvSpPr txBox="1"/>
          <p:nvPr/>
        </p:nvSpPr>
        <p:spPr>
          <a:xfrm>
            <a:off x="3071802" y="5034444"/>
            <a:ext cx="71438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500562" y="3929066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00562" y="4857760"/>
            <a:ext cx="1581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4.infourok.ru/uploads/ex/0bfb/0003404a-e6a5a90c/5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1000108"/>
            <a:ext cx="5429288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Сравни числа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2285992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18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hlinkClick r:id="" action="ppaction://hlinkshowjump?jump=nextslide"/>
          </p:cNvPr>
          <p:cNvSpPr txBox="1"/>
          <p:nvPr/>
        </p:nvSpPr>
        <p:spPr>
          <a:xfrm>
            <a:off x="3071802" y="4143380"/>
            <a:ext cx="71438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hlinkClick r:id="" action="ppaction://hlinkshowjump?jump=lastslide"/>
          </p:cNvPr>
          <p:cNvSpPr txBox="1"/>
          <p:nvPr/>
        </p:nvSpPr>
        <p:spPr>
          <a:xfrm>
            <a:off x="3071802" y="5072074"/>
            <a:ext cx="71438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500562" y="3929066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18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00562" y="4929198"/>
            <a:ext cx="1581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4.infourok.ru/uploads/ex/0bfb/0003404a-e6a5a90c/5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1000108"/>
            <a:ext cx="5429288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Реши примеры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2285992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18 + 2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hlinkClick r:id="" action="ppaction://hlinkshowjump?jump=lastslide"/>
          </p:cNvPr>
          <p:cNvSpPr txBox="1"/>
          <p:nvPr/>
        </p:nvSpPr>
        <p:spPr>
          <a:xfrm>
            <a:off x="3071802" y="4143380"/>
            <a:ext cx="71438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hlinkClick r:id="" action="ppaction://hlinkshowjump?jump=nextslide"/>
          </p:cNvPr>
          <p:cNvSpPr txBox="1"/>
          <p:nvPr/>
        </p:nvSpPr>
        <p:spPr>
          <a:xfrm>
            <a:off x="3071802" y="5034444"/>
            <a:ext cx="785818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500562" y="3929066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19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4929198"/>
            <a:ext cx="15097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20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ds04.infourok.ru/uploads/ex/0bfb/0003404a-e6a5a90c/5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1000108"/>
            <a:ext cx="5429288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Реши примеры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2285992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15 + 4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hlinkClick r:id="" action="ppaction://hlinkshowjump?jump=nextslide"/>
          </p:cNvPr>
          <p:cNvSpPr txBox="1"/>
          <p:nvPr/>
        </p:nvSpPr>
        <p:spPr>
          <a:xfrm>
            <a:off x="3071802" y="4143380"/>
            <a:ext cx="71438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hlinkClick r:id="" action="ppaction://hlinkshowjump?jump=lastslide"/>
          </p:cNvPr>
          <p:cNvSpPr txBox="1"/>
          <p:nvPr/>
        </p:nvSpPr>
        <p:spPr>
          <a:xfrm flipV="1">
            <a:off x="3071802" y="4988723"/>
            <a:ext cx="785818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500562" y="3929066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19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00562" y="4857760"/>
            <a:ext cx="1581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17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ds04.infourok.ru/uploads/ex/0bfb/0003404a-e6a5a90c/5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1000108"/>
            <a:ext cx="5429288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Реши примеры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2285992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13  +  5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hlinkClick r:id="" action="ppaction://hlinkshowjump?jump=nextslide"/>
          </p:cNvPr>
          <p:cNvSpPr txBox="1"/>
          <p:nvPr/>
        </p:nvSpPr>
        <p:spPr>
          <a:xfrm>
            <a:off x="3071802" y="4143380"/>
            <a:ext cx="71438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hlinkClick r:id="" action="ppaction://hlinkshowjump?jump=lastslide"/>
          </p:cNvPr>
          <p:cNvSpPr txBox="1"/>
          <p:nvPr/>
        </p:nvSpPr>
        <p:spPr>
          <a:xfrm>
            <a:off x="3071802" y="5000636"/>
            <a:ext cx="785818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357686" y="3929066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18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9124" y="4786322"/>
            <a:ext cx="1652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141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19</cp:revision>
  <dcterms:created xsi:type="dcterms:W3CDTF">2022-04-04T09:26:22Z</dcterms:created>
  <dcterms:modified xsi:type="dcterms:W3CDTF">2022-04-05T13:40:18Z</dcterms:modified>
</cp:coreProperties>
</file>