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8AFAA-033D-41E6-B594-7A4807B696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19595D-D9DD-4A4F-A220-17CA2E313D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05923B-397F-4265-A7CC-7A941B021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CBAAB4-69E7-44F1-BDC3-A59D2D33E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91BA30-A9D7-4CB3-9BC0-D3ED5AF43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257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7EA20D-82F1-4729-AA43-4122E4578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7947F5C-1D4C-452E-B6EB-C8AFB2206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2526F5-22FD-4B12-B59D-6C1CB78D8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203D08-7AAE-4492-9F76-0EB75EB3A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D46936-9B27-440F-B728-45AA44C5E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035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29D35AD-E344-4774-A598-D05DA40EA0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C12043-4F8D-4B09-BFFD-5BD0042E6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62EE08-28E3-4F11-ABA2-D2784C850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FC1370-085E-4606-AA0A-A9A9EA57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2D29F3-6763-4ABA-A378-0C2071A96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182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77F27-7530-4AEA-AF08-871CEFB79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E57086-7693-40F7-AE9E-0652705A7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0800EB-D39C-471B-8E6D-6972BBB22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2B52E3-AC38-4374-8BCD-C1C59C0AD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76E90C-EDB0-4D6F-9050-3422423E5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18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E3B5E-D672-4C12-8EA3-3272A5173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4FA3B3-201C-464B-8047-7F2534739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488B61-FDF1-49D1-8595-C1D307C15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59AB63-D1BB-4CD4-96B6-990B7A7B6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9CC3E1-C586-4283-BAC5-8F87C211B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23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E9EE9-6265-4131-B49C-32E6D2617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FCE38F-CD70-4B44-902A-07C7D029A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113DF01-404A-430E-BEB1-17254638EB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AC7C69-87BF-4D05-A96D-BFC701ED0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67D603-F421-457F-8063-6E627EF5F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E997B2-F764-4F82-A4AF-DD48D1110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620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D318B4-7037-441F-B30F-DEBDBA884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9E863C-376A-40EE-95FC-61B7076F5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7DD83B-C1E9-4C0D-B9B4-151AA070AD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5F84BAE-D579-4AC0-99E3-99A045ECF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50A34B3-DE31-4D59-9701-03F78BB043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1AFB406-B6F9-43FA-ACCF-31480EADB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2B4E6C8-3829-4FD4-8356-9B24C101F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8A0371A-F146-419A-869A-16D491AF9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44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A1847B-4205-4830-A31D-CA1A2E7A2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19354B3-8541-463C-9E14-900DB9E7A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2628D3F-38B2-4D3D-A944-6BA24BAB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648C8CC-DBAA-4C2F-9DBF-1137D6D0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41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A17C2CF-509C-4A62-9C5A-7E72BBE33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9BEB1AE-C584-4C7F-8041-05B6C8AF5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34E723D-6863-49D1-B940-8176DC5D6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993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FB970-1ACC-42DB-BBB6-658FDFB3E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D30750-0DC0-4EAB-90E4-EAAE4B5E5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B1D8E43-D8C2-4DF8-B11D-93A99B637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05D3B0-E57E-4376-82F2-F4FD06123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A8DC07-580A-47A8-8CE7-F4E82ED03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FD3FEE-73FA-4FE0-BEDA-EEE77A00C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709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4BAE9-EBE6-42C7-8A35-BBDAAE5F2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A39051E-A6B2-498D-A5F5-B8859D10B6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6E9DC6-6256-4568-B93D-D9706BA77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2029DA-C35B-49D2-B23F-EEC814064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E20891-7774-448D-9036-4095927AF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C0E3506-6D24-4055-9B5E-90F7EC181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5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B33CD2-B984-4DB5-BCA3-E6244A95E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D6970E-380E-435D-A7A1-C431449E7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A622E1-5E56-4B58-BBE4-BFAFB850D9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813D9-5DD3-4D90-BA14-1CFF4FA9171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1F4DBF-3CE2-496E-82E6-C37B81FA4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660BAF-06D5-4FF7-A152-5D699E4756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2D0A6-8CC8-4627-831D-EB3BF9DD6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33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F4561F-FB97-4425-A75F-66881498D8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2995C1-A125-45BE-AE93-DE65676B88DA}"/>
              </a:ext>
            </a:extLst>
          </p:cNvPr>
          <p:cNvSpPr txBox="1"/>
          <p:nvPr/>
        </p:nvSpPr>
        <p:spPr>
          <a:xfrm>
            <a:off x="1398494" y="2452744"/>
            <a:ext cx="101014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>
                <a:solidFill>
                  <a:srgbClr val="7030A0"/>
                </a:solidFill>
              </a:rPr>
              <a:t>Подарки на 8 Марта</a:t>
            </a:r>
          </a:p>
        </p:txBody>
      </p:sp>
    </p:spTree>
    <p:extLst>
      <p:ext uri="{BB962C8B-B14F-4D97-AF65-F5344CB8AC3E}">
        <p14:creationId xmlns:p14="http://schemas.microsoft.com/office/powerpoint/2010/main" val="600903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FF30BC-0AE1-444D-B1C4-82EC9F9730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78890" y="0"/>
            <a:ext cx="1212937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9D5580-D410-4AA7-9DA2-D5C136B57D61}"/>
              </a:ext>
            </a:extLst>
          </p:cNvPr>
          <p:cNvSpPr txBox="1"/>
          <p:nvPr/>
        </p:nvSpPr>
        <p:spPr>
          <a:xfrm>
            <a:off x="2079171" y="5736771"/>
            <a:ext cx="8730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FFC000"/>
                </a:solidFill>
              </a:rPr>
              <a:t>Мимоза для мамочки</a:t>
            </a:r>
          </a:p>
        </p:txBody>
      </p:sp>
    </p:spTree>
    <p:extLst>
      <p:ext uri="{BB962C8B-B14F-4D97-AF65-F5344CB8AC3E}">
        <p14:creationId xmlns:p14="http://schemas.microsoft.com/office/powerpoint/2010/main" val="2125272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77BD2D-9498-4583-A550-472B9A0B04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3543" y="-1"/>
            <a:ext cx="12104914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E878B6-B563-4536-8EAE-603A15688C5C}"/>
              </a:ext>
            </a:extLst>
          </p:cNvPr>
          <p:cNvSpPr txBox="1"/>
          <p:nvPr/>
        </p:nvSpPr>
        <p:spPr>
          <a:xfrm>
            <a:off x="2623457" y="381000"/>
            <a:ext cx="660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B0F0"/>
                </a:solidFill>
              </a:rPr>
              <a:t>Подснежники для девочек</a:t>
            </a:r>
          </a:p>
        </p:txBody>
      </p:sp>
    </p:spTree>
    <p:extLst>
      <p:ext uri="{BB962C8B-B14F-4D97-AF65-F5344CB8AC3E}">
        <p14:creationId xmlns:p14="http://schemas.microsoft.com/office/powerpoint/2010/main" val="29061116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2022-04-06T06:12:13Z</dcterms:created>
  <dcterms:modified xsi:type="dcterms:W3CDTF">2022-04-06T06:40:41Z</dcterms:modified>
</cp:coreProperties>
</file>