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305" r:id="rId2"/>
    <p:sldId id="289" r:id="rId3"/>
    <p:sldId id="290" r:id="rId4"/>
    <p:sldId id="291" r:id="rId5"/>
    <p:sldId id="292" r:id="rId6"/>
    <p:sldId id="293" r:id="rId7"/>
    <p:sldId id="294" r:id="rId8"/>
    <p:sldId id="295" r:id="rId9"/>
    <p:sldId id="296" r:id="rId10"/>
    <p:sldId id="297" r:id="rId11"/>
    <p:sldId id="300" r:id="rId12"/>
    <p:sldId id="298" r:id="rId13"/>
    <p:sldId id="299" r:id="rId14"/>
    <p:sldId id="301" r:id="rId15"/>
    <p:sldId id="304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60"/>
  </p:normalViewPr>
  <p:slideViewPr>
    <p:cSldViewPr snapToGrid="0">
      <p:cViewPr>
        <p:scale>
          <a:sx n="72" d="100"/>
          <a:sy n="72" d="100"/>
        </p:scale>
        <p:origin x="-630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424141-F861-42C2-A514-141FDE4D5470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901ADD-8DDF-4DEC-85A7-C880FDE413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2360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97D9A-4628-4CC1-8480-80B0F4C6C323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1B3B5-2F29-4187-8962-14E8BA71E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331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97D9A-4628-4CC1-8480-80B0F4C6C323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1B3B5-2F29-4187-8962-14E8BA71E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0750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97D9A-4628-4CC1-8480-80B0F4C6C323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1B3B5-2F29-4187-8962-14E8BA71E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338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97D9A-4628-4CC1-8480-80B0F4C6C323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1B3B5-2F29-4187-8962-14E8BA71E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1259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97D9A-4628-4CC1-8480-80B0F4C6C323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1B3B5-2F29-4187-8962-14E8BA71E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532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97D9A-4628-4CC1-8480-80B0F4C6C323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1B3B5-2F29-4187-8962-14E8BA71E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949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97D9A-4628-4CC1-8480-80B0F4C6C323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1B3B5-2F29-4187-8962-14E8BA71E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5103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97D9A-4628-4CC1-8480-80B0F4C6C323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1B3B5-2F29-4187-8962-14E8BA71E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2362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97D9A-4628-4CC1-8480-80B0F4C6C323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1B3B5-2F29-4187-8962-14E8BA71E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130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97D9A-4628-4CC1-8480-80B0F4C6C323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1B3B5-2F29-4187-8962-14E8BA71E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556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97D9A-4628-4CC1-8480-80B0F4C6C323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1B3B5-2F29-4187-8962-14E8BA71E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803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A97D9A-4628-4CC1-8480-80B0F4C6C323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1B3B5-2F29-4187-8962-14E8BA71E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9280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10" Type="http://schemas.openxmlformats.org/officeDocument/2006/relationships/image" Target="../media/image41.jpeg"/><Relationship Id="rId4" Type="http://schemas.openxmlformats.org/officeDocument/2006/relationships/image" Target="../media/image35.png"/><Relationship Id="rId9" Type="http://schemas.openxmlformats.org/officeDocument/2006/relationships/image" Target="../media/image4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35.png"/><Relationship Id="rId7" Type="http://schemas.openxmlformats.org/officeDocument/2006/relationships/image" Target="../media/image4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10" Type="http://schemas.openxmlformats.org/officeDocument/2006/relationships/image" Target="../media/image48.jpeg"/><Relationship Id="rId4" Type="http://schemas.openxmlformats.org/officeDocument/2006/relationships/image" Target="../media/image42.jpeg"/><Relationship Id="rId9" Type="http://schemas.openxmlformats.org/officeDocument/2006/relationships/image" Target="../media/image4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png"/><Relationship Id="rId4" Type="http://schemas.openxmlformats.org/officeDocument/2006/relationships/image" Target="../media/image49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image" Target="../media/image51.png"/><Relationship Id="rId7" Type="http://schemas.openxmlformats.org/officeDocument/2006/relationships/image" Target="../media/image5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10" Type="http://schemas.openxmlformats.org/officeDocument/2006/relationships/image" Target="../media/image57.jpeg"/><Relationship Id="rId4" Type="http://schemas.openxmlformats.org/officeDocument/2006/relationships/image" Target="../media/image42.jpeg"/><Relationship Id="rId9" Type="http://schemas.openxmlformats.org/officeDocument/2006/relationships/image" Target="../media/image5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22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png"/><Relationship Id="rId15" Type="http://schemas.openxmlformats.org/officeDocument/2006/relationships/image" Target="../media/image24.jpeg"/><Relationship Id="rId10" Type="http://schemas.openxmlformats.org/officeDocument/2006/relationships/image" Target="../media/image19.jpeg"/><Relationship Id="rId4" Type="http://schemas.openxmlformats.org/officeDocument/2006/relationships/image" Target="../media/image13.png"/><Relationship Id="rId9" Type="http://schemas.openxmlformats.org/officeDocument/2006/relationships/image" Target="../media/image18.jpeg"/><Relationship Id="rId1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5.jpeg"/><Relationship Id="rId7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4" Type="http://schemas.openxmlformats.org/officeDocument/2006/relationships/image" Target="../media/image26.jpeg"/><Relationship Id="rId9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d.multiurok.ru/html/2018/06/19/s_5b2968469bdfc/920068_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12191998" cy="6858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xtLst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123" y="806761"/>
            <a:ext cx="4342811" cy="598435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886200" y="1849583"/>
            <a:ext cx="595619" cy="9814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1466850" algn="l"/>
              </a:tabLst>
            </a:pPr>
            <a:r>
              <a:rPr lang="ru-RU" sz="54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lang="ru-RU" sz="5400" b="1" dirty="0">
              <a:solidFill>
                <a:srgbClr val="7030A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21380" y="1849584"/>
            <a:ext cx="6005945" cy="249299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Уроки по </a:t>
            </a:r>
            <a:endParaRPr lang="ru-RU" sz="36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финансовой грамотности</a:t>
            </a:r>
          </a:p>
          <a:p>
            <a:pPr algn="ctr"/>
            <a:r>
              <a:rPr lang="ru-RU" sz="4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4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Буратино.</a:t>
            </a:r>
          </a:p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Урок№1</a:t>
            </a:r>
            <a:endParaRPr lang="ru-RU" sz="36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8591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d.multiurok.ru/html/2018/06/19/s_5b2968469bdfc/920068_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12191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ds02.infourok.ru/uploads/ex/07d2/00030189-f1a53b4f/2/img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6576" y="2179009"/>
            <a:ext cx="6624260" cy="416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61719" y="715225"/>
            <a:ext cx="7251207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Скажи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Буратино!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«Куда кроме магазинов ты пойдёшь,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ещё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могут понадобиться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деньги?» 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5" name="Picture 2" descr="https://i.ytimg.com/vi/tbVdWjYpL1E/maxresdefaul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08204" y="2287314"/>
            <a:ext cx="1493956" cy="84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2085786"/>
            <a:ext cx="2966924" cy="408839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6577" y="1546223"/>
            <a:ext cx="6795860" cy="4863630"/>
          </a:xfrm>
          <a:prstGeom prst="rect">
            <a:avLst/>
          </a:prstGeom>
          <a:ln w="76200">
            <a:solidFill>
              <a:schemeClr val="accent6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364392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d.multiurok.ru/html/2018/06/19/s_5b2968469bdfc/920068_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12191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s://krot.info/uploads/posts/2020-01/1579215311_61-12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9106" y="1080656"/>
            <a:ext cx="9722394" cy="5652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8065" y="2555020"/>
            <a:ext cx="2317171" cy="319303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094018" y="446809"/>
            <a:ext cx="4935682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«Куда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пойдёт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Буратино?» 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6" name="Picture 4" descr="https://www.culture.ru/storage/images/ea26d195a606959615d5386995425515/d3b7420cf91ed065beb915b55c7b4b5d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6389" y="1194702"/>
            <a:ext cx="3034078" cy="2089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://www.circopedia.org/images/d/d7/Oleg_Popov_in_the_ring.jpe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896996" y="1194674"/>
            <a:ext cx="2684573" cy="2138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s://img-fotki.yandex.ru/get/9094/125986559.10/0_c0f74_a52ee342_XXL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68700" y="1295851"/>
            <a:ext cx="2735182" cy="2021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2" descr="https://pbs.twimg.com/media/Dyo2_K_WwAARYS9.jpg:large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7171" y="4076224"/>
            <a:ext cx="3062462" cy="1914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4" descr="https://cdn.photosight.ru/img/5/7c1/5993469_xlarge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1361" y="4076224"/>
            <a:ext cx="2817884" cy="1914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6" descr="https://modulgreen.ru/assets/images/magazini/kamamama/IMG_4292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07700" y="4076224"/>
            <a:ext cx="2857182" cy="1914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2587336" y="3567946"/>
            <a:ext cx="9081655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                                              ЦИРК                                         ЗООПАРК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406389" y="6129209"/>
            <a:ext cx="9358493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ДЕЛЬФИНАРИЙ                       ПЛАНЕТАРИЙ                    ДОСУГОВЫЙ ЦЕНТР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6271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d.multiurok.ru/html/2018/06/19/s_5b2968469bdfc/920068_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12191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730336" y="301336"/>
            <a:ext cx="4727863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«Куда пойдёт Буратино?» 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1869220"/>
            <a:ext cx="2317171" cy="3193038"/>
          </a:xfrm>
          <a:prstGeom prst="rect">
            <a:avLst/>
          </a:prstGeom>
        </p:spPr>
      </p:pic>
      <p:pic>
        <p:nvPicPr>
          <p:cNvPr id="11" name="Picture 4" descr="https://krot.info/uploads/posts/2020-01/1579215311_61-12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9105" y="1080656"/>
            <a:ext cx="9753567" cy="5652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http://o9k.me/images/irkutsk/original/uploads/c7c2ef95256f9af16d2f101344fe8bbfce2ff88e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7849" y="1130273"/>
            <a:ext cx="3050876" cy="2033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s://avatars.mds.yandex.net/get-pdb/2846192/3f70e5de-7456-4fff-8b64-29c10c541c71/s1200?webp=false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7231" y="1102363"/>
            <a:ext cx="2927675" cy="2033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s://avatars.mds.yandex.net/get-zen_doc/1880383/pub_5d81e14e23bf4800ae33c666_5d81e24d79c26e00adf291ab/scale_1200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19984" y="1102363"/>
            <a:ext cx="2804256" cy="2033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0" descr="http://severnoebutovomedia.ru/upload/iblock/e33/e3381ef7467a703fcef01e80f725a797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49202" y="3898750"/>
            <a:ext cx="3043732" cy="2156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2" descr="https://dneprovec.by/images/2017/02/15427_1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14043" y="3898751"/>
            <a:ext cx="2810197" cy="2156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2464343" y="3244334"/>
            <a:ext cx="9459897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КАФЕ                                          БАССЕЙН                       ЦЕНТР СКАЛОЛАЗАНИЯ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464342" y="6209439"/>
            <a:ext cx="9459897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МУЗЕЙ                            СПОРТИВНЫЕ СЕКЦИИ          ЗАНЯТИЯ МУЗЫКОЙ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4366810" y="3272244"/>
            <a:ext cx="5287019" cy="48750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1466850" algn="l"/>
              </a:tabLst>
            </a:pP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ДОПОЛНИТЕЛЬНЫЕ РАСХОДЫ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!!!</a:t>
            </a:r>
            <a:endParaRPr lang="ru-RU" sz="2400" b="1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pbs.twimg.com/media/DPgXsQLWsAA5OG8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1723" y="3924883"/>
            <a:ext cx="3023496" cy="2068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907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d.multiurok.ru/html/2018/06/19/s_5b2968469bdfc/920068_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12191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ds02.infourok.ru/uploads/ex/07d2/00030189-f1a53b4f/2/img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6576" y="2179009"/>
            <a:ext cx="6624260" cy="416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img2.freepng.ru/20180719/vrj/kisspng-airport-bus-transport-transit-bus-car-bus-ticket-5b50b82c0b04f2.921600881532016684045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4766" y="2179009"/>
            <a:ext cx="1391444" cy="927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706985" y="727365"/>
            <a:ext cx="7170345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Подумай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Буратино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!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нужно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сделать, чтобы 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поехать на общественном транспорте?» 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Picture 4" descr="https://avatanplus.com/files/resources/original/577c3e36d401f155bd530654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4766" y="3602327"/>
            <a:ext cx="1017784" cy="542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1284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d.multiurok.ru/html/2018/06/19/s_5b2968469bdfc/920068_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12191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522518" y="332509"/>
            <a:ext cx="5195455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«Где купит билет Буратино?» 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4" y="3212740"/>
            <a:ext cx="2113803" cy="2912800"/>
          </a:xfrm>
          <a:prstGeom prst="rect">
            <a:avLst/>
          </a:prstGeom>
        </p:spPr>
      </p:pic>
      <p:pic>
        <p:nvPicPr>
          <p:cNvPr id="6" name="Picture 4" descr="https://krot.info/uploads/posts/2020-01/1579215311_61-12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9105" y="1080656"/>
            <a:ext cx="9753567" cy="5652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sdelanounas.ru/i/c/2/r/f_c2RlbGFub3VuYXMucnUvdXBsb2Fkcy8zLzEvMzE2MTUzMTMzNTczNF9vcmlnLmpwZWc_X19pZD0xMDk0ODY=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9105" y="1080656"/>
            <a:ext cx="3069524" cy="2038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4" descr="http://varlamov.me/img/schukintrans/0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4908" y="1205220"/>
            <a:ext cx="2774076" cy="1846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 descr="https://kompromat1.news/foto/articles_foto/2014/12/27/3877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3713" y="1098093"/>
            <a:ext cx="2837546" cy="2128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https://rossaprimavera.ru/static/files/9a5f9c6bbb6d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9105" y="3826183"/>
            <a:ext cx="3088431" cy="1881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2" descr="https://ru.moscovery.com/wp-content/uploads/2015/02/%D0%9A%D0%B0%D1%81%D1%81%D1%8B-%D0%9A%D1%83%D1%80%D1%81%D0%BA%D0%BE%D0%B3%D0%BE-%D0%B2%D0%BE%D0%BA%D0%B7%D0%B0%D0%BB%D0%B0_%D0%A4%D0%BE%D1%82%D0%BE-rzd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7663" y="3826183"/>
            <a:ext cx="2824140" cy="1881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https://avatars.mds.yandex.net/get-altay/1608507/2a000001697fdff6e770a11a520acbe2dada/XXL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31930" y="3708724"/>
            <a:ext cx="2561111" cy="1920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2389909" y="3226253"/>
            <a:ext cx="9441350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АВТОБУСНЫХ КАССАХ                    В  МЕТРО                     В ЖЕЛЕЗНОДОРОЖНЫХ    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389909" y="5994249"/>
            <a:ext cx="9441350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В ПРИГОРОДНЫХ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КАССАХ                    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В  АВИАКАССАХ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8662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d.multiurok.ru/html/2018/06/19/s_5b2968469bdfc/920068_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12191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ds02.infourok.ru/uploads/ex/07d2/00030189-f1a53b4f/2/img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4683" y="2405346"/>
            <a:ext cx="6624260" cy="416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7695" y="301336"/>
            <a:ext cx="11905307" cy="156966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Дорогой Буратино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говорили сегодня о необходимых потребностях людей, а также о дополнительных расходах. А о том,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«Откуда берутся деньги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?»,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также об истории появления денег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 том, как их можно сэкономить,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Мальвина расскажет тебе на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следующем уроке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финансовой грамотности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12" descr="https://pbs.twimg.com/media/DesD4XQWAAA1U79.jpg:large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6347" y="2506689"/>
            <a:ext cx="1383114" cy="922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3932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sd.multiurok.ru/html/2018/06/19/s_5b2968469bdfc/920068_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1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770" y="1454728"/>
            <a:ext cx="3466448" cy="477673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042063" y="2109355"/>
            <a:ext cx="405245" cy="9814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1466850" algn="l"/>
              </a:tabLst>
            </a:pPr>
            <a:r>
              <a:rPr lang="ru-RU" sz="54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lang="ru-RU" sz="5400" b="1" dirty="0">
              <a:solidFill>
                <a:srgbClr val="7030A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37017" y="1454728"/>
            <a:ext cx="4260273" cy="397185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сегодня очень счастлив,</a:t>
            </a:r>
            <a:endParaRPr lang="ru-RU" sz="2400" b="1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Папа дал мне кое-что </a:t>
            </a:r>
            <a:endParaRPr lang="ru-RU" sz="2400" b="1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без них я в магазине</a:t>
            </a:r>
            <a:endParaRPr lang="ru-RU" sz="2400" b="1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купил бы ничего!</a:t>
            </a:r>
            <a:endParaRPr lang="ru-RU" sz="2400" b="1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б не смог попасть в театр, </a:t>
            </a:r>
            <a:endParaRPr lang="ru-RU" sz="2400" b="1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проехал на такси, </a:t>
            </a:r>
            <a:endParaRPr lang="ru-RU" sz="2400" b="1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порвётся вдруг одежда –</a:t>
            </a:r>
            <a:endParaRPr lang="ru-RU" sz="2400" b="1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Будет нечего носить!</a:t>
            </a:r>
            <a:endParaRPr lang="ru-RU" sz="2400" b="1" i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2023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d.multiurok.ru/html/2018/06/19/s_5b2968469bdfc/920068_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12191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vignette3.wikia.nocookie.net/disneyfanon/images/7/72/Geppetto_Clipart.jpg/revision/latest?cb=2014040823143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9472" y="904009"/>
            <a:ext cx="3069471" cy="5273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8903" y="2442416"/>
            <a:ext cx="2587719" cy="342361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288973" y="904009"/>
            <a:ext cx="3429001" cy="12003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дал папа Карло Буратино в сказке </a:t>
            </a:r>
            <a:endParaRPr lang="ru-RU" sz="2400" b="1" i="1" dirty="0" smtClean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Золотом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ключике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?» 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350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d.multiurok.ru/html/2018/06/19/s_5b2968469bdfc/920068_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1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5865" y="1179655"/>
            <a:ext cx="7784918" cy="5678345"/>
          </a:xfrm>
          <a:prstGeom prst="rect">
            <a:avLst/>
          </a:prstGeom>
        </p:spPr>
      </p:pic>
      <p:pic>
        <p:nvPicPr>
          <p:cNvPr id="5" name="Picture 4" descr="https://static9.depositphotos.com/1075302/1107/i/950/depositphotos_11072027-stock-photo-illustration-of-a-money-tre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942" y="904008"/>
            <a:ext cx="3015453" cy="3015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19545" y="4229101"/>
            <a:ext cx="2784764" cy="193899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Закопай 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монеты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вырастет денежное дерево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!» -предложили они Буратино.</a:t>
            </a:r>
            <a:endParaRPr lang="ru-RU" sz="2400" b="1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665865" y="155864"/>
            <a:ext cx="8397980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«Обманем этого глупого мальчишку! И заберём его деньги! –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договорились Лиса Алиса и Кот Базилио.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49582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d.multiurok.ru/html/2018/06/19/s_5b2968469bdfc/920068_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201" y="119271"/>
            <a:ext cx="12191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608118" y="498764"/>
            <a:ext cx="7647709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«Эх, пропали мои денежки! Вот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 найти мне сундук с золотыми монетами!» – подумал Буратино.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828" y="1570944"/>
            <a:ext cx="3391043" cy="4672823"/>
          </a:xfrm>
          <a:prstGeom prst="rect">
            <a:avLst/>
          </a:prstGeom>
        </p:spPr>
      </p:pic>
      <p:pic>
        <p:nvPicPr>
          <p:cNvPr id="5" name="Picture 4" descr="http://clipart-library.com/image_gallery/n15722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469" y="1935691"/>
            <a:ext cx="3352799" cy="2980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1864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d.multiurok.ru/html/2018/06/19/s_5b2968469bdfc/920068_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1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ds02.infourok.ru/uploads/ex/07d2/00030189-f1a53b4f/2/img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2471" y="2202616"/>
            <a:ext cx="6624260" cy="416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clipart-library.com/image_gallery/n15722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0586" y="2290228"/>
            <a:ext cx="1522572" cy="1222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308634" y="841972"/>
            <a:ext cx="8247707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Ответь,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Буратино!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чего тебе столько денег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И что можно купить за деньги?» 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спросила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Мальвина.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03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d.multiurok.ru/html/2018/06/19/s_5b2968469bdfc/920068_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1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0" descr="https://media.istockphoto.com/vectors/toys-on-shelves-cartoon-toy-on-baby-shopping-wooden-shelf-dinosaur-vector-id112861942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778" y="2667565"/>
            <a:ext cx="2380886" cy="1948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 descr="https://i.pinimg.com/originals/eb/d6/2d/ebd62dea127cb34a85ea36a7a13c5f2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62622" y="500995"/>
            <a:ext cx="3440018" cy="2751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2" descr="https://avatars.mds.yandex.net/get-zen_doc/3481765/pub_5edb3b9b9abc2748d3bbbd71_5edb5b36cd79ba3f2f9023d6/scale_120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970012" y="5149148"/>
            <a:ext cx="743162" cy="1161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6" descr="https://img2.freepng.ru/20190530/lkj/kisspng-product-design-property-house-5cef8ae074d592.486068111559202528478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441" y="356312"/>
            <a:ext cx="1997691" cy="1908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s://avatars.mds.yandex.net/get-mpic/1642819/img_id3069683159651935509.jpeg/ori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42641" y="896581"/>
            <a:ext cx="2480896" cy="2441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2" descr="https://static.vecteezy.com/system/resources/previews/000/114/937/original/deck-chair-and-beach-landscape-vector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4709" y="1091365"/>
            <a:ext cx="2543587" cy="1830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8" descr="https://test.bolshoi.ru/visit/buyingnew/2/ticket/04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3404" y="3517100"/>
            <a:ext cx="2487733" cy="103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0" descr="https://im0-tub-ru.yandex.net/i?id=8fbd1ee8ca03f19a0c212e23b9efac0f-l&amp;n=13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01" y="5091610"/>
            <a:ext cx="1846392" cy="1353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i.pinimg.com/originals/de/09/56/de0956ff38af0c785613f3dfef4fa9d2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3404" y="4732646"/>
            <a:ext cx="2467076" cy="1973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2794664" y="174936"/>
            <a:ext cx="5791607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«Что можно купить за деньги?»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  <p:pic>
        <p:nvPicPr>
          <p:cNvPr id="3078" name="Picture 6" descr="https://devin55.files.wordpress.com/2012/02/line-drawing-car-copy1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8728" y="3643395"/>
            <a:ext cx="2282178" cy="1307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https://static8.depositphotos.com/1457895/952/v/950/depositphotos_9529504-stock-illustration-kitchen-home-appliances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99062" y="3802620"/>
            <a:ext cx="3343442" cy="2693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https://fsd.kopilkaurokov.ru/up/html/2019/11/05/k_5dc15ac0a7976/525742_1.jpe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441" y="4880877"/>
            <a:ext cx="2566121" cy="1813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2986724" y="3173698"/>
            <a:ext cx="5629937" cy="46807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1466850" algn="l"/>
              </a:tabLs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НЕОБХОДИМЫЕ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ПОТРЕБНОСТИ!!!</a:t>
            </a:r>
            <a:endParaRPr lang="ru-RU" sz="24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beziko6q.beget.tech/wp-content/uploads/2020/01/shutterstock_578944669-w1280.jp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3562" y="989712"/>
            <a:ext cx="2639089" cy="1979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9007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d.multiurok.ru/html/2018/06/19/s_5b2968469bdfc/920068_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1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ds02.infourok.ru/uploads/ex/07d2/00030189-f1a53b4f/2/img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9351" y="2223657"/>
            <a:ext cx="6624260" cy="416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52665" y="724277"/>
            <a:ext cx="7686392" cy="8309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Запомни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пословицу,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Буратино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«Что продается и покупается – товаром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называется».</a:t>
            </a:r>
            <a:endParaRPr lang="ru-RU" sz="1600" dirty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Picture 4" descr="http://clipart-library.com/image_gallery/n15722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0195" y="2206864"/>
            <a:ext cx="1522572" cy="1222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071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d.multiurok.ru/html/2018/06/19/s_5b2968469bdfc/920068_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1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4" descr="http://i.mycdn.me/i?r=AzEPZsRbOZEKgBhR0XGMT1RkJ2xo4o7OOSfuozhjrqRo26aKTM5SRkZCeTgDn6uOyic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013" y="176757"/>
            <a:ext cx="2296508" cy="1722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oir.mobi/uploads/posts/2019-11/1575001324_snegopad-6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550" y="1224769"/>
            <a:ext cx="2361118" cy="1749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s://www.kamerata.org/wp-content/uploads/rainbow4friend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5323" y="1037948"/>
            <a:ext cx="2566028" cy="1460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f2.24open.ru/AXgvgrmBXO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12006" y="352176"/>
            <a:ext cx="2219816" cy="1694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8385" y="2149774"/>
            <a:ext cx="3391043" cy="4672823"/>
          </a:xfrm>
          <a:prstGeom prst="rect">
            <a:avLst/>
          </a:prstGeom>
        </p:spPr>
      </p:pic>
      <p:pic>
        <p:nvPicPr>
          <p:cNvPr id="8194" name="Picture 2" descr="https://alenushka6.ucoz.ru/graffiti/usevich16/fotolia_5924228_subscription_xxl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22422" y="3536491"/>
            <a:ext cx="2349120" cy="1802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052455" y="426027"/>
            <a:ext cx="4503070" cy="4616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Подумай, что нельзя купить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8196" name="Picture 4" descr="https://illustrators.ru/uploads/illustration/image/846970/main_%D0%BB%D0%B0%D1%81%D1%82%D0%BE%D1%87%D0%BA%D0%B0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04536" y="2973963"/>
            <a:ext cx="2445083" cy="1729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9397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1032</TotalTime>
  <Words>313</Words>
  <Application>Microsoft Office PowerPoint</Application>
  <PresentationFormat>Произвольный</PresentationFormat>
  <Paragraphs>37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ANATOLII TRUSHNIKOV</dc:creator>
  <cp:lastModifiedBy>Юлия</cp:lastModifiedBy>
  <cp:revision>71</cp:revision>
  <dcterms:created xsi:type="dcterms:W3CDTF">2020-10-13T16:59:41Z</dcterms:created>
  <dcterms:modified xsi:type="dcterms:W3CDTF">2022-04-06T16:24:56Z</dcterms:modified>
</cp:coreProperties>
</file>