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59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328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6460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300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9844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9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831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828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833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822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72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589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582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551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184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312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419A3-5F04-4435-B0CA-25CC4849BE0A}" type="datetimeFigureOut">
              <a:rPr lang="ru-RU" smtClean="0"/>
              <a:t>28.08.2021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ED8C7B8-0E24-4A9C-8616-82A0BD397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689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92C1E5-95EE-4339-B6FB-15B1848FAD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5773445" cy="812969"/>
          </a:xfrm>
        </p:spPr>
        <p:txBody>
          <a:bodyPr>
            <a:normAutofit fontScale="90000"/>
          </a:bodyPr>
          <a:lstStyle/>
          <a:p>
            <a:r>
              <a:rPr lang="ru-RU" dirty="0"/>
              <a:t>Урок № 1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6A785A7-E430-4DDC-8BA9-A68CAD46A4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547891"/>
            <a:ext cx="7131728" cy="2709909"/>
          </a:xfrm>
        </p:spPr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курса физики 7 класса</a:t>
            </a:r>
          </a:p>
        </p:txBody>
      </p:sp>
    </p:spTree>
    <p:extLst>
      <p:ext uri="{BB962C8B-B14F-4D97-AF65-F5344CB8AC3E}">
        <p14:creationId xmlns:p14="http://schemas.microsoft.com/office/powerpoint/2010/main" val="2158173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EFAB22-263F-4322-B031-580E32424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94" y="159798"/>
            <a:ext cx="8794608" cy="745724"/>
          </a:xfrm>
        </p:spPr>
        <p:txBody>
          <a:bodyPr/>
          <a:lstStyle/>
          <a:p>
            <a:r>
              <a:rPr lang="ru-RU" dirty="0"/>
              <a:t>Диффузия-?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6F0465-47CE-449F-90DA-D4D4CDFBB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763480"/>
            <a:ext cx="8596668" cy="593472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Задача №1</a:t>
            </a:r>
            <a:br>
              <a:rPr lang="ru-RU" dirty="0"/>
            </a:br>
            <a:r>
              <a:rPr lang="ru-RU" dirty="0"/>
              <a:t>Кто первый экспериментально обнаружил движение молекул?</a:t>
            </a:r>
          </a:p>
          <a:p>
            <a:r>
              <a:rPr lang="ru-RU" dirty="0"/>
              <a:t>Задача №2</a:t>
            </a:r>
            <a:br>
              <a:rPr lang="ru-RU" dirty="0"/>
            </a:br>
            <a:r>
              <a:rPr lang="ru-RU" dirty="0"/>
              <a:t>Если рассматривать в микроскоп каплю сильно разбавленного молока, то можно увидеть, что плавающие в жидкости мелкие капли масла непрерывно движутся. Объясните это явление. Почему при повышении температуры молока движение их ускоряется?</a:t>
            </a:r>
          </a:p>
          <a:p>
            <a:r>
              <a:rPr lang="ru-RU" dirty="0"/>
              <a:t>Задача №3</a:t>
            </a:r>
            <a:br>
              <a:rPr lang="ru-RU" dirty="0"/>
            </a:br>
            <a:r>
              <a:rPr lang="ru-RU" dirty="0"/>
              <a:t>В какой среде при одной и той же температуре броуновское движение происходит интенсивнее в капле воды или в капле масла?</a:t>
            </a:r>
          </a:p>
          <a:p>
            <a:r>
              <a:rPr lang="ru-RU" dirty="0"/>
              <a:t>Задача №4</a:t>
            </a:r>
            <a:br>
              <a:rPr lang="ru-RU" dirty="0"/>
            </a:br>
            <a:r>
              <a:rPr lang="ru-RU" dirty="0"/>
              <a:t>Чем объяснить распространение в воздухе запахов бензина, духов, лака и других пахучих веществ?</a:t>
            </a:r>
          </a:p>
          <a:p>
            <a:endParaRPr lang="ru-RU" dirty="0"/>
          </a:p>
          <a:p>
            <a:r>
              <a:rPr lang="ru-RU" dirty="0"/>
              <a:t>Задача № 5 Почему в газах и жидкостях диффузия протекает быстрее, чем в твёрдых телах</a:t>
            </a:r>
          </a:p>
          <a:p>
            <a:r>
              <a:rPr lang="ru-RU" dirty="0"/>
              <a:t>Задача № 6</a:t>
            </a:r>
            <a:br>
              <a:rPr lang="ru-RU" dirty="0"/>
            </a:br>
            <a:r>
              <a:rPr lang="ru-RU" dirty="0"/>
              <a:t>На каком явлении основана засолка овощей, грибов, рыбы и других продуктов?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4842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7D8332-2948-4C4A-922C-FDCA549FF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13064"/>
            <a:ext cx="8596668" cy="790113"/>
          </a:xfrm>
        </p:spPr>
        <p:txBody>
          <a:bodyPr/>
          <a:lstStyle/>
          <a:p>
            <a:r>
              <a:rPr lang="ru-RU" dirty="0"/>
              <a:t>Газ, жидкость, твердое тело?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4020FE-1126-4B77-B8F7-CF7DB36B5E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435" y="1370476"/>
            <a:ext cx="8596668" cy="3880773"/>
          </a:xfrm>
        </p:spPr>
        <p:txBody>
          <a:bodyPr/>
          <a:lstStyle/>
          <a:p>
            <a:r>
              <a:rPr lang="ru-RU" dirty="0"/>
              <a:t>Задача №1</a:t>
            </a:r>
            <a:br>
              <a:rPr lang="ru-RU" dirty="0"/>
            </a:br>
            <a:r>
              <a:rPr lang="ru-RU" dirty="0"/>
              <a:t>Почему </a:t>
            </a:r>
            <a:r>
              <a:rPr lang="ru-RU" dirty="0" err="1"/>
              <a:t>газы</a:t>
            </a:r>
            <a:r>
              <a:rPr lang="ru-RU" dirty="0"/>
              <a:t> легче сжимаются, чем твёрдые тела и жидкости?</a:t>
            </a:r>
          </a:p>
          <a:p>
            <a:r>
              <a:rPr lang="ru-RU" dirty="0"/>
              <a:t>Задача №2</a:t>
            </a:r>
            <a:br>
              <a:rPr lang="ru-RU" dirty="0"/>
            </a:br>
            <a:r>
              <a:rPr lang="ru-RU" dirty="0"/>
              <a:t>Чем отличается движение одной и той же молекулы в воздухе и в вакууме?</a:t>
            </a:r>
          </a:p>
          <a:p>
            <a:r>
              <a:rPr lang="ru-RU" dirty="0"/>
              <a:t>Задача № 3 </a:t>
            </a:r>
          </a:p>
          <a:p>
            <a:pPr marL="0" indent="0">
              <a:buNone/>
            </a:pPr>
            <a:r>
              <a:rPr lang="ru-RU" dirty="0"/>
              <a:t>Сравните между собой жидкое и газообразное состояние вещества. Что общего и в чем различие?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6787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6413D6-843A-4F41-90F9-9B48FB408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86432"/>
            <a:ext cx="8596668" cy="816745"/>
          </a:xfrm>
        </p:spPr>
        <p:txBody>
          <a:bodyPr/>
          <a:lstStyle/>
          <a:p>
            <a:r>
              <a:rPr lang="ru-RU" dirty="0"/>
              <a:t>Скорость, путь, перемещение?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5B9DB4-D3C7-4552-9C37-491B304B0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41" y="914400"/>
            <a:ext cx="8596668" cy="4913898"/>
          </a:xfrm>
        </p:spPr>
        <p:txBody>
          <a:bodyPr/>
          <a:lstStyle/>
          <a:p>
            <a:r>
              <a:rPr lang="ru-RU" dirty="0"/>
              <a:t>Задача № 1</a:t>
            </a:r>
          </a:p>
          <a:p>
            <a:pPr marL="0" indent="0">
              <a:buNone/>
            </a:pPr>
            <a:r>
              <a:rPr lang="ru-RU" dirty="0"/>
              <a:t>Ленточный транспортер движется со скоростью 18см/с. За какое время груз переместится с помощью транспортера на 24м?</a:t>
            </a:r>
          </a:p>
          <a:p>
            <a:pPr marL="0" indent="0">
              <a:buNone/>
            </a:pPr>
            <a:r>
              <a:rPr lang="ru-RU" dirty="0"/>
              <a:t>Задача № 2</a:t>
            </a:r>
          </a:p>
          <a:p>
            <a:pPr marL="0" indent="0">
              <a:buNone/>
            </a:pPr>
            <a:r>
              <a:rPr lang="ru-RU" dirty="0"/>
              <a:t>Выразите 72 км/ч в м/с</a:t>
            </a:r>
          </a:p>
          <a:p>
            <a:pPr marL="0" indent="0">
              <a:buNone/>
            </a:pPr>
            <a:r>
              <a:rPr lang="ru-RU" dirty="0"/>
              <a:t>Задача № 3  Какой вид движения на графике? С какой скоростью движется тело? Определите перемещение  тела за 4 секунды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026" name="Picture 2" descr="Задачи &quot;Равномерное прямолинейное движение&quot; 7 класс">
            <a:extLst>
              <a:ext uri="{FF2B5EF4-FFF2-40B4-BE49-F238E27FC236}">
                <a16:creationId xmlns:a16="http://schemas.microsoft.com/office/drawing/2014/main" id="{05F3889C-9D71-4D62-90A9-29C5AD51B6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41" y="3371349"/>
            <a:ext cx="2687304" cy="217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735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427AE5-104C-45CB-8A0D-49D220339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6439"/>
          </a:xfrm>
        </p:spPr>
        <p:txBody>
          <a:bodyPr/>
          <a:lstStyle/>
          <a:p>
            <a:r>
              <a:rPr lang="ru-RU" dirty="0"/>
              <a:t>Силы?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8E9012-0BDC-4139-9E8E-228303553E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38183"/>
            <a:ext cx="8596668" cy="4603179"/>
          </a:xfrm>
        </p:spPr>
        <p:txBody>
          <a:bodyPr/>
          <a:lstStyle/>
          <a:p>
            <a:r>
              <a:rPr lang="ru-RU" sz="3200" dirty="0"/>
              <a:t>Что вы знаете о силах:</a:t>
            </a:r>
          </a:p>
          <a:p>
            <a:r>
              <a:rPr lang="ru-RU" sz="3200" dirty="0"/>
              <a:t>Тяжести</a:t>
            </a:r>
          </a:p>
          <a:p>
            <a:r>
              <a:rPr lang="ru-RU" sz="3200" dirty="0"/>
              <a:t>Вес тела</a:t>
            </a:r>
          </a:p>
          <a:p>
            <a:r>
              <a:rPr lang="ru-RU" sz="3200" dirty="0"/>
              <a:t>Упругости</a:t>
            </a:r>
          </a:p>
          <a:p>
            <a:r>
              <a:rPr lang="ru-RU" sz="3200" dirty="0"/>
              <a:t>Трения</a:t>
            </a:r>
          </a:p>
          <a:p>
            <a:r>
              <a:rPr lang="ru-RU" sz="3200" dirty="0"/>
              <a:t>выталкивающей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0414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7B99FF-B5C7-4EF0-861A-0C52EBEE7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77553"/>
            <a:ext cx="8596668" cy="745725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определить цену деления приборов?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CDA22B8-F6E0-4974-98F7-9AD6B4C6E83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321" y="923278"/>
            <a:ext cx="6163535" cy="125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16C7386-20E8-4F2A-9003-D92592DC820A}"/>
              </a:ext>
            </a:extLst>
          </p:cNvPr>
          <p:cNvSpPr/>
          <p:nvPr/>
        </p:nvSpPr>
        <p:spPr>
          <a:xfrm>
            <a:off x="1464816" y="2041864"/>
            <a:ext cx="7679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Вычисли цену деления линейки. На шкале длина выражена в см.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A4F06D6-F86E-44B2-B67B-3AC01C7E52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22" y="2610036"/>
            <a:ext cx="7190913" cy="407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205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338B83-71F5-4104-92B7-29A4BADD7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Работа, энергия, мощность, КПД?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C90F74-5739-4E7E-968A-0573140BB0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789" y="1333036"/>
            <a:ext cx="8628212" cy="5116265"/>
          </a:xfrm>
        </p:spPr>
        <p:txBody>
          <a:bodyPr/>
          <a:lstStyle/>
          <a:p>
            <a:r>
              <a:rPr lang="ru-RU" dirty="0"/>
              <a:t>К бруску прикрепили динамометр и переместили брусок на расстояние 30 см. Показания динамометра равны 0,8 Н. Найти работу силы тяги по перемещению бруска (рис. 1).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3076" name="Picture 4" descr="К задаче №1">
            <a:extLst>
              <a:ext uri="{FF2B5EF4-FFF2-40B4-BE49-F238E27FC236}">
                <a16:creationId xmlns:a16="http://schemas.microsoft.com/office/drawing/2014/main" id="{1DBDC1B6-BD06-404C-914A-2856F5112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60" y="2633662"/>
            <a:ext cx="5425227" cy="169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771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E5F1C0-632B-445C-9434-201732E9D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7077F6E-38E5-4327-9A73-D686735B0A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363984"/>
            <a:ext cx="8596312" cy="5628443"/>
          </a:xfrm>
        </p:spPr>
      </p:pic>
    </p:spTree>
    <p:extLst>
      <p:ext uri="{BB962C8B-B14F-4D97-AF65-F5344CB8AC3E}">
        <p14:creationId xmlns:p14="http://schemas.microsoft.com/office/powerpoint/2010/main" val="2687154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6F397A-58B0-4002-BB1B-5E99CDC3B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883" y="609600"/>
            <a:ext cx="9152877" cy="103277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1 Каким видом энергии обладают: 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а) Сани, скатившиеся с ледяной 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горы?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 б) Заведенная пружина часов?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в) Шайба, скользящая по 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льду?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 г) Шайба, летящая по воздуху?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0A5418-D267-4C3F-9185-BD75D3170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3187083"/>
            <a:ext cx="8596668" cy="2854279"/>
          </a:xfrm>
        </p:spPr>
        <p:txBody>
          <a:bodyPr>
            <a:normAutofit fontScale="92500" lnSpcReduction="10000"/>
          </a:bodyPr>
          <a:lstStyle/>
          <a:p>
            <a:endParaRPr lang="ru-RU" sz="28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endParaRPr lang="ru-RU" sz="28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ru-RU" sz="28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 Гимнаст сначала прыгает на гибкую доску </a:t>
            </a:r>
          </a:p>
          <a:p>
            <a:r>
              <a:rPr lang="ru-RU" sz="28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-трамплин, а затем вверх. </a:t>
            </a:r>
          </a:p>
          <a:p>
            <a:r>
              <a:rPr lang="ru-RU" sz="28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Почему в этом случае прыжок получается более высоким, чем прыжок без трамплина?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536732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</TotalTime>
  <Words>405</Words>
  <Application>Microsoft Office PowerPoint</Application>
  <PresentationFormat>Широкоэкранный</PresentationFormat>
  <Paragraphs>39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Open Sans</vt:lpstr>
      <vt:lpstr>Times New Roman</vt:lpstr>
      <vt:lpstr>Trebuchet MS</vt:lpstr>
      <vt:lpstr>Wingdings 3</vt:lpstr>
      <vt:lpstr>Аспект</vt:lpstr>
      <vt:lpstr>Урок № 1</vt:lpstr>
      <vt:lpstr>Диффузия-?</vt:lpstr>
      <vt:lpstr>Газ, жидкость, твердое тело?</vt:lpstr>
      <vt:lpstr>Скорость, путь, перемещение?</vt:lpstr>
      <vt:lpstr>Силы?</vt:lpstr>
      <vt:lpstr>Как определить цену деления приборов?</vt:lpstr>
      <vt:lpstr>Работа, энергия, мощность, КПД?</vt:lpstr>
      <vt:lpstr>Презентация PowerPoint</vt:lpstr>
      <vt:lpstr>1 Каким видом энергии обладают:  а) Сани, скатившиеся с ледяной  горы?  б) Заведенная пружина часов? в) Шайба, скользящая по  льду?  г) Шайба, летящая по воздуху?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№ 1</dc:title>
  <dc:creator>Татьяна Цой</dc:creator>
  <cp:lastModifiedBy>Татьяна Цой</cp:lastModifiedBy>
  <cp:revision>6</cp:revision>
  <dcterms:created xsi:type="dcterms:W3CDTF">2020-09-01T15:08:49Z</dcterms:created>
  <dcterms:modified xsi:type="dcterms:W3CDTF">2021-08-28T12:52:38Z</dcterms:modified>
</cp:coreProperties>
</file>