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E3B4E7-E443-467F-9193-D9286366BC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B60C067-B204-443C-887C-3570C30A2D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27559B7-89A0-47B2-BCB8-B40C411FB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FC96-1A83-4B37-9163-C89B4DBF4D4B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AB442C7-0B6B-4760-A160-217A5DB00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270CC7C-DB48-4240-96C7-B09BE01CB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730C0-FF7A-4940-BA02-C3410B7BB6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728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AD64DA-F33A-4481-8D08-D83FFD6B3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88E069E-9FA6-4FDF-BB01-82F5448B6E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62A0333-1A74-4365-9BAF-518140380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FC96-1A83-4B37-9163-C89B4DBF4D4B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20553F5-1072-46E9-A37F-903084F0B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43BC143-21B9-4BA4-91B1-2CC814EF4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730C0-FF7A-4940-BA02-C3410B7BB6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628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3BEAB8F-4047-43DD-8ED8-6E0D7A8FD9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C53EB40-BDCE-4D4A-A981-E5FC4C5556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340460D-4530-4EF8-A691-0D95900DF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FC96-1A83-4B37-9163-C89B4DBF4D4B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CD2DBE0-232B-473F-9D41-BC5D1E3E7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B34C4D-B565-46FA-90A4-C3A154BD4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730C0-FF7A-4940-BA02-C3410B7BB6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964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6A3020-395C-499D-93D1-4638300C7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15FCAE-EB53-40FB-BF90-4436813D02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F58A1B7-F557-4A7A-858B-B843EB71B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FC96-1A83-4B37-9163-C89B4DBF4D4B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F8745C7-7BAC-46B5-B154-B418F8C4D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F8C132-23D1-44A1-99FE-42813E5DC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730C0-FF7A-4940-BA02-C3410B7BB6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505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2219B1-444D-41A3-B24C-8AF6AAF67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38758AA-0B47-4409-9D87-A957966075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6BFC35F-B1FC-4880-9FB0-36245CE83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FC96-1A83-4B37-9163-C89B4DBF4D4B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3EBF24D-1949-494C-9027-BE1A3E1CC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6726FF3-9254-4C84-AB32-815EB7A73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730C0-FF7A-4940-BA02-C3410B7BB6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161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1F2469-11CF-4D64-9496-86F92A2F6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AEEBA1C-10B5-4757-8D8C-92B2065A26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A61E0FB-9956-4BFA-9DF9-43A7FCB5CE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9F25D9F-9DEE-4334-A02E-BEB7FAB8D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FC96-1A83-4B37-9163-C89B4DBF4D4B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80B42B0-5E28-49A3-A42D-90C9789BE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236886E-06D8-428E-A39F-24683106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730C0-FF7A-4940-BA02-C3410B7BB6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421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99D528-B0A7-43FA-97D0-581C5F7E7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8493435-93F7-4830-A258-99FECB1C2D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4FECD84-A32C-4A81-AA08-BC8C92AAAF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1A39945-6B84-4948-B321-F08BB8CAAB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52F1467-C01B-4328-9284-74370DE239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24B05E5-9E52-4C59-99A0-E6EC91B1B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FC96-1A83-4B37-9163-C89B4DBF4D4B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978ADC2-BA3C-4491-88F2-A561DAF2A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FE73528-F1E0-44E9-9AE1-6492FEAF3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730C0-FF7A-4940-BA02-C3410B7BB6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658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C9BBB6-3FB7-4492-9A4F-BC3AC5C57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A96BE3F-4BF7-48B9-9E05-F7D61307F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FC96-1A83-4B37-9163-C89B4DBF4D4B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C567B1C-FA2C-4532-B1DE-64C45C188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73CEEF5-EE1D-48CD-BB4A-4AB33620D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730C0-FF7A-4940-BA02-C3410B7BB6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418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3D4A291-A88B-435C-AD6D-BBA91D6DC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FC96-1A83-4B37-9163-C89B4DBF4D4B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C37D098-2E2D-463E-86A0-D285EB67C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30E17F8-19DB-4E12-B691-AB48E003C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730C0-FF7A-4940-BA02-C3410B7BB6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124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27A69E-EC83-4E34-97C3-744FBFB88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364D819-DE4E-435E-8D66-E1DDE7662F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4C4F221-F089-493D-BD10-DB538AE8BA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8B45EBB-203D-41F9-926B-6782BF8FA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FC96-1A83-4B37-9163-C89B4DBF4D4B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51A2EFF-90D2-44D5-A1D3-866A41D41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B3A676F-0A40-4AE2-9CE4-B72BBF62B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730C0-FF7A-4940-BA02-C3410B7BB6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619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D0C226-5C9D-4972-8A12-A464424948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28B8D48-8192-496C-9C3A-14D4C0B593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B6F3E29-4B91-4517-B4ED-E9F6FE0638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05F438E-0BF1-47E1-85F7-EA52884FB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FC96-1A83-4B37-9163-C89B4DBF4D4B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2EA0954-00A8-443A-8AF1-3297B9E47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32098ED-A12E-4001-A622-C00FBF0C1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730C0-FF7A-4940-BA02-C3410B7BB6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592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14F8D6-29DC-456E-BD67-CC5B0AED83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9BF103B-E525-4469-8E27-521E927056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907BC9-FFEB-4EB4-89BD-6827CF096C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FBFC96-1A83-4B37-9163-C89B4DBF4D4B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2A61FA2-0D79-4FE7-9C7D-0411FF2000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4FBD5E9-CC52-440A-AE33-B92087EE17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9730C0-FF7A-4940-BA02-C3410B7BB6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945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E17E877-489D-4123-A5AF-C65D3139D86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02353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8F06D84-D9A1-4A06-8275-A4E3DBA9AB8A}"/>
              </a:ext>
            </a:extLst>
          </p:cNvPr>
          <p:cNvSpPr txBox="1"/>
          <p:nvPr/>
        </p:nvSpPr>
        <p:spPr>
          <a:xfrm>
            <a:off x="2538805" y="2388198"/>
            <a:ext cx="754111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rgbClr val="0070C0"/>
                </a:solidFill>
              </a:rPr>
              <a:t>Художественное творчество (лепка)</a:t>
            </a:r>
          </a:p>
          <a:p>
            <a:pPr algn="ctr"/>
            <a:r>
              <a:rPr lang="ru-RU" sz="5400" b="1" dirty="0">
                <a:solidFill>
                  <a:srgbClr val="0070C0"/>
                </a:solidFill>
              </a:rPr>
              <a:t>«Зимние забавы»</a:t>
            </a:r>
          </a:p>
        </p:txBody>
      </p:sp>
    </p:spTree>
    <p:extLst>
      <p:ext uri="{BB962C8B-B14F-4D97-AF65-F5344CB8AC3E}">
        <p14:creationId xmlns:p14="http://schemas.microsoft.com/office/powerpoint/2010/main" val="3950249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CE28899-0214-487E-8618-204FCDBD62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5D11AC6-A99F-4FD1-BFD4-06148A830FB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333761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7FB77F9-E01F-49B3-942F-CD49793332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EEEF682-5D31-4999-A713-037A4A8C7F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2799744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9</Words>
  <Application>Microsoft Office PowerPoint</Application>
  <PresentationFormat>Широкоэкранный</PresentationFormat>
  <Paragraphs>2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1</cp:revision>
  <dcterms:created xsi:type="dcterms:W3CDTF">2022-04-06T06:22:10Z</dcterms:created>
  <dcterms:modified xsi:type="dcterms:W3CDTF">2022-04-06T06:35:54Z</dcterms:modified>
</cp:coreProperties>
</file>