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65" r:id="rId11"/>
    <p:sldId id="266" r:id="rId12"/>
    <p:sldId id="268" r:id="rId13"/>
    <p:sldId id="269" r:id="rId14"/>
    <p:sldId id="279" r:id="rId15"/>
    <p:sldId id="271" r:id="rId16"/>
    <p:sldId id="272" r:id="rId17"/>
    <p:sldId id="273" r:id="rId18"/>
    <p:sldId id="27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BCDA0-021A-423C-AD67-BB22A41DDCF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9FD28-6810-4A8C-8536-E5D613BF3C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32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Александра\Desktop\14345567169030narr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27584" y="1196752"/>
            <a:ext cx="727280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для детей старшей группы</a:t>
            </a:r>
          </a:p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на тему:«Космос»</a:t>
            </a:r>
          </a:p>
          <a:p>
            <a:pPr algn="ctr"/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9954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2018-03-07\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9953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2018-03-07\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235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– наша планета Земля – мы на ней живем. Как видишь – она 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такой, как на этой картинке.</a:t>
            </a: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www.oboiruneta.ru/images/stories/dg_originals/4317AE587EE3-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600200"/>
            <a:ext cx="7920880" cy="47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91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Посмотри, синие пятна на нашей планете – это вода –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наша Луна!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mywidescreenwallpapers.com/wallpapers/various_10/earth_and_the_moon_widescreen_wallpaper_444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00200"/>
            <a:ext cx="7920879" cy="46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94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Луна из космоса тоже видна как шар. Луна намного меньше нашей планеты Земля.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ксандра\Desktop\elitefon.ru-12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344815" cy="5184576"/>
          </a:xfrm>
          <a:prstGeom prst="rect">
            <a:avLst/>
          </a:prstGeom>
          <a:noFill/>
        </p:spPr>
      </p:pic>
    </p:spTree>
  </p:cSld>
  <p:clrMapOvr>
    <a:masterClrMapping/>
  </p:clrMapOvr>
  <p:transition advTm="15437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вот таким космонавты увидели наше Солнце. Огромный светящийся огненный шар. 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сгореть. 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h6.img.mediacache.rugion.ru/_i/forum/files/88/85/80/8885809_2s308_130824173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00200"/>
            <a:ext cx="496855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91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еще космонавты увидели в космосе планеты, которые вращались вокруг Солнца.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F:\2018-03-07\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76865" cy="4781128"/>
          </a:xfrm>
          <a:prstGeom prst="rect">
            <a:avLst/>
          </a:prstGeom>
          <a:noFill/>
        </p:spPr>
      </p:pic>
    </p:spTree>
  </p:cSld>
  <p:clrMapOvr>
    <a:masterClrMapping/>
  </p:clrMapOvr>
  <p:transition advTm="1489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Посмотри, на этой картинке изображены все планеты, которые вращаются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планетами.</a:t>
            </a: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hotojournal.jpl.nasa.gov/jpegMod/PIA06890_modes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770485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47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этой картинке ты можешь увидеть какие разные по размеру бывают планеты и какое большое оказывается наше Солнце. С Земли Солнце нам кажется не таким большим, потому что оно очень далеко от нас. На самом деле – вот какое оно огромное! </a:t>
            </a: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www.dotdotdot.ru/img/Solar_Syste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0200"/>
            <a:ext cx="7776863" cy="499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94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ксандра\Desktop\iskusstvennii-kosmos.1600x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896" y="1720840"/>
            <a:ext cx="834420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Вот сколько</a:t>
            </a:r>
          </a:p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интересного космонавты могут</a:t>
            </a:r>
          </a:p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увидеть в космосе! </a:t>
            </a:r>
          </a:p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Теперь обо всем этом знаешь и ты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Tm="10953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Посмотри на этих малышей – они с интересом смотрят в ночное небо! Там столько красивых звезд</a:t>
            </a:r>
            <a:r>
              <a:rPr lang="en-US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Люди с самых давних времен любили смотреть на звезды, и им было очень интересно – какие же они на самом деле</a:t>
            </a:r>
            <a:r>
              <a:rPr lang="ru-RU" sz="2000" b="1" i="1" dirty="0" smtClean="0">
                <a:solidFill>
                  <a:srgbClr val="0070C0"/>
                </a:solidFill>
              </a:rPr>
              <a:t>!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Александра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00200"/>
            <a:ext cx="7560839" cy="4709120"/>
          </a:xfrm>
          <a:prstGeom prst="rect">
            <a:avLst/>
          </a:prstGeom>
          <a:noFill/>
        </p:spPr>
      </p:pic>
    </p:spTree>
  </p:cSld>
  <p:clrMapOvr>
    <a:masterClrMapping/>
  </p:clrMapOvr>
  <p:transition advTm="12688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2018-03-07\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920880" cy="5040560"/>
          </a:xfrm>
          <a:prstGeom prst="rect">
            <a:avLst/>
          </a:prstGeom>
          <a:noFill/>
        </p:spPr>
      </p:pic>
    </p:spTree>
  </p:cSld>
  <p:clrMapOvr>
    <a:masterClrMapping/>
  </p:clrMapOvr>
  <p:transition advTm="13875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1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2018-03-07\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776864" cy="4925144"/>
          </a:xfrm>
          <a:prstGeom prst="rect">
            <a:avLst/>
          </a:prstGeom>
          <a:noFill/>
        </p:spPr>
      </p:pic>
    </p:spTree>
  </p:cSld>
  <p:clrMapOvr>
    <a:masterClrMapping/>
  </p:clrMapOvr>
  <p:transition advTm="23032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Сергей Королёв является создателем советской ракетно-космической техники, обеспечившей стратегический паритет и сделавшей СССР передовой ракетно-космической державой, создателем практической космонавтики. По его инициативе и под его руководством был осуществлён запуск первого искусственного спутника Земли и первого космонавта планеты Юрия Гагарина.</a:t>
            </a:r>
            <a:endParaRPr lang="ru-RU" sz="1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2018-03-07\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848872" cy="5040560"/>
          </a:xfrm>
          <a:prstGeom prst="rect">
            <a:avLst/>
          </a:prstGeom>
          <a:noFill/>
        </p:spPr>
      </p:pic>
    </p:spTree>
  </p:cSld>
  <p:clrMapOvr>
    <a:masterClrMapping/>
  </p:clrMapOvr>
  <p:transition advTm="15813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a:t>
            </a: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Александра\Desktop\soyuz-baikon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628800"/>
            <a:ext cx="3744416" cy="4464496"/>
          </a:xfrm>
          <a:prstGeom prst="rect">
            <a:avLst/>
          </a:prstGeom>
          <a:noFill/>
        </p:spPr>
      </p:pic>
      <p:pic>
        <p:nvPicPr>
          <p:cNvPr id="5124" name="Picture 4" descr="F:\2018-03-07\0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00200"/>
            <a:ext cx="3960440" cy="4525963"/>
          </a:xfrm>
          <a:prstGeom prst="rect">
            <a:avLst/>
          </a:prstGeom>
          <a:noFill/>
        </p:spPr>
      </p:pic>
    </p:spTree>
  </p:cSld>
  <p:clrMapOvr>
    <a:masterClrMapping/>
  </p:clrMapOvr>
  <p:transition advTm="14703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Она поднималась  все выше и выше! Посмотри! Она уже выше облаков!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wallpaper-plus.ru/Space/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957" y="1600200"/>
            <a:ext cx="8050085" cy="47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36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вот ракета оказалась в открытом космосе! Вот что космонавты увидели в космосе!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лександра\Desktop\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00200"/>
            <a:ext cx="7848871" cy="4637112"/>
          </a:xfrm>
          <a:prstGeom prst="rect">
            <a:avLst/>
          </a:prstGeom>
          <a:noFill/>
        </p:spPr>
      </p:pic>
    </p:spTree>
  </p:cSld>
  <p:clrMapOvr>
    <a:masterClrMapping/>
  </p:clrMapOvr>
  <p:transition advTm="10078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2018-03-07\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234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546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 Посмотри на этих малышей – они с интересом смотрят в ночное небо! Там столько красивых звезд! Люди с самых давних времен любили смотреть на звезды, и им было очень интересно – какие же они на самом деле!</vt:lpstr>
      <vt:lpstr>И вот однажды они решили полететь в космос! К звездам! Для полета в космос люди построили космическую ракету. В ракету посадили космонавта – именно он должен был управлять ракетой и лететь к звездам.</vt:lpstr>
      <vt:lpstr>Но дело в том, что в космосе очень и очень холодно. Если выйти в космос без специального костюма – можно моментально замерзнуть и превратиться в ледышку. Кроме того – 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vt:lpstr>
      <vt:lpstr>Сергей Королёв является создателем советской ракетно-космической техники, обеспечившей стратегический паритет и сделавшей СССР передовой ракетно-космической державой, создателем практической космонавтики. По его инициативе и под его руководством был осуществлён запуск первого искусственного спутника Земли и первого космонавта планеты Юрия Гагарина.</vt:lpstr>
      <vt:lpstr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vt:lpstr>
      <vt:lpstr>Она поднималась  все выше и выше! Посмотри! Она уже выше облаков!</vt:lpstr>
      <vt:lpstr>И вот ракета оказалась в открытом космосе! Вот что космонавты увидели в космосе!</vt:lpstr>
      <vt:lpstr>Презентация PowerPoint</vt:lpstr>
      <vt:lpstr>Презентация PowerPoint</vt:lpstr>
      <vt:lpstr>Презентация PowerPoint</vt:lpstr>
      <vt:lpstr>Это – наша планета Земля – мы на ней живем. Как видишь – она круглая – похожа на большой мяч. Наша планета – очень и очень большая. Поэтому мы не замечаем, что она похожа на шар. Но если подняться над землей высоко-высоко – то из космоса мы ее увидим такой, как на этой картинке.</vt:lpstr>
      <vt:lpstr>Посмотри, синие пятна на нашей планете – это вода – моря и океаны. Зеленые пятнышки – это зеленые леса и луга. Коричневые пятна – это горы. Правда она очень красивая, наша планета? А этот небольшой шарик в уголке – это наша Луна!</vt:lpstr>
      <vt:lpstr>Луна из космоса тоже видна как шар. Луна намного меньше нашей планеты Земля.</vt:lpstr>
      <vt:lpstr>А вот таким космонавты увидели наше Солнце. Огромный светящийся огненный шар. Но подлететь близко к Солнцу космонавты не смогли – ведь Солнце очень и очень горячее. Если приблизиться к нему слишком близко – то можно вообще сгореть. </vt:lpstr>
      <vt:lpstr>А еще космонавты увидели в космосе планеты, которые вращались вокруг Солнца.</vt:lpstr>
      <vt:lpstr>Посмотри, на этой картинке изображены все планеты, которые вращаются вокруг Солнца. Обрати внимание, какое огромное наше Солнышко! Оно больше всех остальных планет вместе взятых! А наша планета Земля – вот она – третья от Солнца – совсем небольшая по сравнению с другими планетами.</vt:lpstr>
      <vt:lpstr>На этой картинке ты можешь увидеть какие разные по размеру бывают планеты и какое большое оказывается наше Солнце. С Земли Солнце нам кажется не таким большим, потому что оно очень далеко от нас. На самом деле – вот какое оно огромное!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Александра</dc:creator>
  <cp:lastModifiedBy>79873242742</cp:lastModifiedBy>
  <cp:revision>30</cp:revision>
  <dcterms:created xsi:type="dcterms:W3CDTF">2018-03-09T07:57:02Z</dcterms:created>
  <dcterms:modified xsi:type="dcterms:W3CDTF">2022-04-07T06:40:00Z</dcterms:modified>
</cp:coreProperties>
</file>