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1" r:id="rId5"/>
    <p:sldId id="260" r:id="rId6"/>
    <p:sldId id="259" r:id="rId7"/>
    <p:sldId id="258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3F06-3BC6-4E6C-A8F5-EA25BFE8248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A6728-52D9-40F8-8685-1AB59A3E894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3F06-3BC6-4E6C-A8F5-EA25BFE8248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A6728-52D9-40F8-8685-1AB59A3E89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3F06-3BC6-4E6C-A8F5-EA25BFE8248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A6728-52D9-40F8-8685-1AB59A3E89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3F06-3BC6-4E6C-A8F5-EA25BFE8248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A6728-52D9-40F8-8685-1AB59A3E894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3F06-3BC6-4E6C-A8F5-EA25BFE8248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A6728-52D9-40F8-8685-1AB59A3E89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3F06-3BC6-4E6C-A8F5-EA25BFE8248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A6728-52D9-40F8-8685-1AB59A3E894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3F06-3BC6-4E6C-A8F5-EA25BFE8248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A6728-52D9-40F8-8685-1AB59A3E894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3F06-3BC6-4E6C-A8F5-EA25BFE8248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A6728-52D9-40F8-8685-1AB59A3E89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3F06-3BC6-4E6C-A8F5-EA25BFE8248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A6728-52D9-40F8-8685-1AB59A3E89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3F06-3BC6-4E6C-A8F5-EA25BFE8248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A6728-52D9-40F8-8685-1AB59A3E89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F3F06-3BC6-4E6C-A8F5-EA25BFE8248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A6728-52D9-40F8-8685-1AB59A3E894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56F3F06-3BC6-4E6C-A8F5-EA25BFE8248C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F0A6728-52D9-40F8-8685-1AB59A3E894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7" y="5052545"/>
            <a:ext cx="4464497" cy="882119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Кузнецова Мария Юрьевна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учитель-логопед 1кк</a:t>
            </a:r>
            <a:br>
              <a:rPr lang="ru-RU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МКДОУ Рамонский детский сад №1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76672"/>
            <a:ext cx="7175351" cy="4448785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Автоматизация звука </a:t>
            </a:r>
            <a:r>
              <a:rPr lang="en-US" sz="4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[</a:t>
            </a:r>
            <a:r>
              <a:rPr lang="ru-RU" sz="4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</a:t>
            </a:r>
            <a:r>
              <a:rPr lang="en-US" sz="4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’]</a:t>
            </a:r>
            <a:r>
              <a:rPr lang="ru-RU" sz="4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в </a:t>
            </a:r>
            <a:r>
              <a:rPr lang="ru-RU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середине слова с состыкованием согласных звуков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861667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2492896"/>
            <a:ext cx="6048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Молодцы!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4175208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628800"/>
            <a:ext cx="72008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Попросите ребенка назвать слова, изображенные на картинках, четко выделяя звук 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[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’]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в середине слова.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2432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04664"/>
            <a:ext cx="3168514" cy="5845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88640"/>
            <a:ext cx="2986285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717032"/>
            <a:ext cx="2986285" cy="2986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259632" y="5661248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Пальто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148064" y="3327260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Будильник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364088" y="6160803"/>
            <a:ext cx="2338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Мыльница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82407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9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256279"/>
            <a:ext cx="3998194" cy="28126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192" y="3573016"/>
            <a:ext cx="3744417" cy="25687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601113"/>
            <a:ext cx="3998194" cy="25687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562944" y="2924944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Бульдог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868144" y="2932050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Дельфин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562944" y="6021288"/>
            <a:ext cx="1784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Сельдь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012160" y="6021288"/>
            <a:ext cx="27020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Килька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96735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48680"/>
            <a:ext cx="4068198" cy="5424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60647"/>
            <a:ext cx="4005064" cy="2678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260812"/>
            <a:ext cx="4005064" cy="30037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835696" y="5856691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Пальма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796136" y="2737592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Мельница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796136" y="6118301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Альпинист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86708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60648"/>
            <a:ext cx="3501008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60648"/>
            <a:ext cx="3501008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861048"/>
            <a:ext cx="3501447" cy="24986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861048"/>
            <a:ext cx="3501008" cy="24986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727464" y="3238436"/>
            <a:ext cx="24213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Альбом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619672" y="6245459"/>
            <a:ext cx="2636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Фотоальбом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940152" y="3238436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Тюльпаны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940152" y="6245459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Васильки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77608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279229"/>
            <a:ext cx="3073524" cy="3073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79230"/>
            <a:ext cx="3151875" cy="3073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913" y="3789040"/>
            <a:ext cx="3664898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3091" y="3789040"/>
            <a:ext cx="3785755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763688" y="3265820"/>
            <a:ext cx="27794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Пальцы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292080" y="3253546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Апельсины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907704" y="6093296"/>
            <a:ext cx="24331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Кольца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508104" y="609329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Шпильки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92308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836712"/>
            <a:ext cx="4365104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38" y="836712"/>
            <a:ext cx="3903237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38" y="3487238"/>
            <a:ext cx="3903237" cy="2462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475656" y="5949280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Кольчуга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724128" y="2924944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Напильник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940152" y="5949280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Пельмени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73004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4132707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88640"/>
            <a:ext cx="4252581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573016"/>
            <a:ext cx="4132707" cy="2739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066" y="3573016"/>
            <a:ext cx="4202125" cy="2739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755576" y="2852936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Альбинос кролик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508104" y="2852936"/>
            <a:ext cx="2739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Альбинос лев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748617" y="6165304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Альбинос павлин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508104" y="6165304"/>
            <a:ext cx="3323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Альбинос олень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6551880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87</TotalTime>
  <Words>68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Автоматизация звука [л’] в середине слова с состыкованием согласных звуков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звука [л’] в середине слова с состыкованием согласных звуков</dc:title>
  <dc:creator>Admin</dc:creator>
  <cp:lastModifiedBy>Admin</cp:lastModifiedBy>
  <cp:revision>6</cp:revision>
  <dcterms:created xsi:type="dcterms:W3CDTF">2022-03-25T07:39:44Z</dcterms:created>
  <dcterms:modified xsi:type="dcterms:W3CDTF">2022-04-07T09:54:56Z</dcterms:modified>
</cp:coreProperties>
</file>