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8" r:id="rId2"/>
    <p:sldId id="257" r:id="rId3"/>
    <p:sldId id="259" r:id="rId4"/>
    <p:sldId id="260" r:id="rId5"/>
    <p:sldId id="263" r:id="rId6"/>
    <p:sldId id="265" r:id="rId7"/>
    <p:sldId id="264" r:id="rId8"/>
    <p:sldId id="262" r:id="rId9"/>
    <p:sldId id="266" r:id="rId10"/>
    <p:sldId id="267" r:id="rId11"/>
    <p:sldId id="261" r:id="rId12"/>
    <p:sldId id="268" r:id="rId13"/>
    <p:sldId id="269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20" d="100"/>
          <a:sy n="120" d="100"/>
        </p:scale>
        <p:origin x="54" y="7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135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A89BC3FC-F0E4-4247-BBC9-BE19946758FD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DE680FA3-BA1F-419C-B632-D0112747CB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BC3FC-F0E4-4247-BBC9-BE19946758FD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80FA3-BA1F-419C-B632-D0112747CB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BC3FC-F0E4-4247-BBC9-BE19946758FD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80FA3-BA1F-419C-B632-D0112747CB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BC3FC-F0E4-4247-BBC9-BE19946758FD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80FA3-BA1F-419C-B632-D0112747CB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BC3FC-F0E4-4247-BBC9-BE19946758FD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80FA3-BA1F-419C-B632-D0112747CB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BC3FC-F0E4-4247-BBC9-BE19946758FD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80FA3-BA1F-419C-B632-D0112747CB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89BC3FC-F0E4-4247-BBC9-BE19946758FD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E680FA3-BA1F-419C-B632-D0112747CB3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A89BC3FC-F0E4-4247-BBC9-BE19946758FD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DE680FA3-BA1F-419C-B632-D0112747CB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BC3FC-F0E4-4247-BBC9-BE19946758FD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80FA3-BA1F-419C-B632-D0112747CB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889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BC3FC-F0E4-4247-BBC9-BE19946758FD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80FA3-BA1F-419C-B632-D0112747CB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BC3FC-F0E4-4247-BBC9-BE19946758FD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80FA3-BA1F-419C-B632-D0112747CB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A89BC3FC-F0E4-4247-BBC9-BE19946758FD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DE680FA3-BA1F-419C-B632-D0112747CB3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5905" algn="l" rtl="0" eaLnBrk="1" latinLnBrk="0" hangingPunct="1">
        <a:spcBef>
          <a:spcPts val="300"/>
        </a:spcBef>
        <a:buClr>
          <a:schemeClr val="accent3"/>
        </a:buClr>
        <a:buFont typeface="Georgia" panose="02040502050405020303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495" indent="-247015" algn="l" rtl="0" eaLnBrk="1" latinLnBrk="0" hangingPunct="1">
        <a:spcBef>
          <a:spcPts val="300"/>
        </a:spcBef>
        <a:buClr>
          <a:schemeClr val="accent2"/>
        </a:buClr>
        <a:buFont typeface="Georgia" panose="02040502050405020303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290" indent="-219710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830" indent="-201295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90015" indent="-182880" algn="l" rtl="0" eaLnBrk="1" latinLnBrk="0" hangingPunct="1">
        <a:spcBef>
          <a:spcPts val="300"/>
        </a:spcBef>
        <a:buClr>
          <a:schemeClr val="accent3"/>
        </a:buClr>
        <a:buFont typeface="Georgia" panose="02040502050405020303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090" indent="-182880" algn="l" rtl="0" eaLnBrk="1" latinLnBrk="0" hangingPunct="1">
        <a:spcBef>
          <a:spcPts val="300"/>
        </a:spcBef>
        <a:buClr>
          <a:schemeClr val="accent3"/>
        </a:buClr>
        <a:buFont typeface="Georgia" panose="02040502050405020303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 panose="02040502050405020303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30095" indent="-182880" algn="l" rtl="0" eaLnBrk="1" latinLnBrk="0" hangingPunct="1">
        <a:spcBef>
          <a:spcPts val="300"/>
        </a:spcBef>
        <a:buClr>
          <a:schemeClr val="accent3"/>
        </a:buClr>
        <a:buFont typeface="Georgia" panose="02040502050405020303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 panose="02040502050405020303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dirty="0" smtClean="0"/>
              <a:t>X городская дистанционная научно-практическая конференция</a:t>
            </a:r>
            <a:br>
              <a:rPr lang="ru-RU" sz="1800" dirty="0" smtClean="0"/>
            </a:br>
            <a:r>
              <a:rPr lang="ru-RU" sz="1800" dirty="0" smtClean="0"/>
              <a:t>учащихся 5-8 классов по математике, физике, информатике</a:t>
            </a:r>
            <a:br>
              <a:rPr lang="ru-RU" sz="1800" dirty="0" smtClean="0"/>
            </a:br>
            <a:r>
              <a:rPr lang="ru-RU" sz="1800" dirty="0" smtClean="0"/>
              <a:t>«Обыкновенное чудо»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0000" lnSpcReduction="10000"/>
          </a:bodyPr>
          <a:lstStyle/>
          <a:p>
            <a:pPr marL="0" indent="0" algn="ctr">
              <a:buNone/>
            </a:pPr>
            <a:endParaRPr lang="ru-RU" sz="2400" b="1" dirty="0" smtClean="0"/>
          </a:p>
          <a:p>
            <a:pPr marL="0" indent="0" algn="ctr">
              <a:buNone/>
            </a:pPr>
            <a:endParaRPr lang="ru-RU" b="1" dirty="0" smtClean="0"/>
          </a:p>
          <a:p>
            <a:pPr marL="0" indent="0" algn="ctr">
              <a:buNone/>
            </a:pPr>
            <a:endParaRPr lang="ru-RU" b="1" dirty="0" smtClean="0"/>
          </a:p>
          <a:p>
            <a:pPr marL="0" indent="0" algn="ctr">
              <a:buNone/>
            </a:pPr>
            <a:endParaRPr lang="ru-RU" b="1" dirty="0" smtClean="0"/>
          </a:p>
          <a:p>
            <a:pPr marL="0" indent="0" algn="ctr">
              <a:buNone/>
            </a:pPr>
            <a:r>
              <a:rPr lang="ru-RU" b="1" dirty="0" smtClean="0"/>
              <a:t>Судно на воздушной подушке</a:t>
            </a:r>
            <a:endParaRPr lang="ru-RU" sz="2400" b="1" dirty="0" smtClean="0"/>
          </a:p>
          <a:p>
            <a:pPr marL="0" indent="0" algn="ctr">
              <a:buNone/>
            </a:pPr>
            <a:endParaRPr lang="ru-RU" sz="2400" b="1" dirty="0"/>
          </a:p>
          <a:p>
            <a:pPr marL="0" indent="0" algn="ctr">
              <a:buNone/>
            </a:pPr>
            <a:endParaRPr lang="ru-RU" sz="2400" b="1" dirty="0" smtClean="0"/>
          </a:p>
          <a:p>
            <a:pPr marL="0" indent="0" algn="ctr">
              <a:buNone/>
            </a:pPr>
            <a:endParaRPr lang="ru-RU" sz="1400" b="1" dirty="0" smtClean="0"/>
          </a:p>
          <a:p>
            <a:pPr marL="0" indent="0" algn="r">
              <a:buNone/>
            </a:pPr>
            <a:endParaRPr lang="ru-RU" sz="1400" b="1" dirty="0" smtClean="0"/>
          </a:p>
          <a:p>
            <a:pPr marL="0" indent="0" algn="r">
              <a:buNone/>
            </a:pPr>
            <a:r>
              <a:rPr lang="ru-RU" sz="1400" b="1" dirty="0" smtClean="0"/>
              <a:t>Авторы: Аюшеева Арьяна Андреевна,</a:t>
            </a:r>
          </a:p>
          <a:p>
            <a:pPr marL="0" indent="0" algn="r">
              <a:buNone/>
            </a:pPr>
            <a:r>
              <a:rPr lang="ru-RU" sz="1400" b="1" dirty="0" smtClean="0"/>
              <a:t> Кротова Ульяна Вадимовна</a:t>
            </a:r>
          </a:p>
          <a:p>
            <a:pPr marL="0" indent="0" algn="r">
              <a:buNone/>
            </a:pPr>
            <a:r>
              <a:rPr lang="ru-RU" sz="1400" b="1" dirty="0" smtClean="0"/>
              <a:t>ученицы 8в класса</a:t>
            </a:r>
          </a:p>
          <a:p>
            <a:pPr marL="0" indent="0" algn="r">
              <a:buNone/>
            </a:pPr>
            <a:r>
              <a:rPr lang="ru-RU" sz="1400" b="1" dirty="0" smtClean="0"/>
              <a:t>Руководитель: Кобылкина Екатерина Михайловна,</a:t>
            </a:r>
          </a:p>
          <a:p>
            <a:pPr marL="0" indent="0" algn="r">
              <a:buNone/>
            </a:pPr>
            <a:r>
              <a:rPr lang="ru-RU" sz="1400" b="1" dirty="0" smtClean="0"/>
              <a:t>учитель физики МАОУ СОШ №48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Танк на воздушной подушке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38250" y="2673350"/>
            <a:ext cx="6667500" cy="3476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3100" dirty="0" err="1" smtClean="0"/>
              <a:t>Амфибийно</a:t>
            </a:r>
            <a:r>
              <a:rPr lang="ru-RU" sz="3100" dirty="0" smtClean="0"/>
              <a:t>-десантный </a:t>
            </a:r>
            <a:r>
              <a:rPr lang="ru-RU" sz="3100" dirty="0"/>
              <a:t>корабль на воздушной подушке типа «Зубр» проекта 12322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33600" y="2668588"/>
            <a:ext cx="4876800" cy="34861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Применение </a:t>
            </a:r>
            <a:br>
              <a:rPr lang="ru-RU" dirty="0" smtClean="0"/>
            </a:br>
            <a:r>
              <a:rPr lang="ru-RU" dirty="0" smtClean="0"/>
              <a:t>в военных и мирных целях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2276872"/>
            <a:ext cx="2881000" cy="1911846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7944" y="2276872"/>
            <a:ext cx="4449387" cy="191184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7943" y="4509120"/>
            <a:ext cx="4449387" cy="212489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4565288"/>
            <a:ext cx="3024338" cy="20125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Преимущества и недостатки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457200" y="2249488"/>
          <a:ext cx="8229600" cy="266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Скорость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dirty="0" smtClean="0"/>
                        <a:t>Высокая шумность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Круглогодичный навигационный период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Большой расход топлива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Преодолевают уступы до 1,0 метра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Ограниченный угол выхода на берег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Накопление статического электричества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6565" y="686435"/>
            <a:ext cx="8229600" cy="1066800"/>
          </a:xfrm>
        </p:spPr>
        <p:txBody>
          <a:bodyPr/>
          <a:lstStyle/>
          <a:p>
            <a:r>
              <a:rPr lang="ru-RU" altLang="en-US"/>
              <a:t>Макет брошюры</a:t>
            </a:r>
          </a:p>
        </p:txBody>
      </p:sp>
      <p:pic>
        <p:nvPicPr>
          <p:cNvPr id="4" name="Замещающее содержимое 3" descr="902494854_0_0_0_0_0x0_100_0_0_00a8a7df576fc4562609af7a50f0c5f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790" y="1753235"/>
            <a:ext cx="8947150" cy="51142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и задачи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i="1" dirty="0" smtClean="0"/>
              <a:t>Цели</a:t>
            </a:r>
            <a:r>
              <a:rPr lang="ru-RU" dirty="0" smtClean="0"/>
              <a:t>: </a:t>
            </a:r>
            <a:r>
              <a:rPr lang="ru-RU" dirty="0"/>
              <a:t>актуализация знаний по теме «Судно на воздушной подушке».</a:t>
            </a:r>
          </a:p>
          <a:p>
            <a:r>
              <a:rPr lang="ru-RU" i="1" dirty="0"/>
              <a:t>Задачи</a:t>
            </a:r>
            <a:r>
              <a:rPr lang="ru-RU" dirty="0"/>
              <a:t>:</a:t>
            </a:r>
          </a:p>
          <a:p>
            <a:r>
              <a:rPr lang="ru-RU" dirty="0"/>
              <a:t>1.	Изучить материал об истории создания судов на воздушной подушке.</a:t>
            </a:r>
          </a:p>
          <a:p>
            <a:r>
              <a:rPr lang="ru-RU" dirty="0"/>
              <a:t>2.	Рассмотреть принцип действия судов на воздушной подушке, их возможное применение.</a:t>
            </a:r>
          </a:p>
          <a:p>
            <a:r>
              <a:rPr lang="ru-RU" dirty="0"/>
              <a:t>3.	Изучить способы управления выбранным типом судов.</a:t>
            </a:r>
          </a:p>
          <a:p>
            <a:r>
              <a:rPr lang="ru-RU" dirty="0"/>
              <a:t>4.	Выпустить информационную брошюру о суднах на воздушной подушке, используемых в настоящее время.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Использование судов на воздушной подушке позволит свободно добираться в труднопроходимые </a:t>
            </a:r>
            <a:r>
              <a:rPr lang="ru-RU" dirty="0"/>
              <a:t>места недоступные другими транспортным средствам.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Гипотеза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предполагаю</a:t>
            </a:r>
            <a:r>
              <a:rPr lang="ru-RU" dirty="0"/>
              <a:t>, что исследование транспорта на воздушной подушке не до конца изучено и имеет большие перспективы в применении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pPr marL="109855" indent="0">
              <a:buNone/>
            </a:pPr>
            <a:endParaRPr lang="ru-RU" dirty="0"/>
          </a:p>
          <a:p>
            <a:r>
              <a:rPr lang="ru-RU" i="1" dirty="0">
                <a:solidFill>
                  <a:schemeClr val="tx2">
                    <a:lumMod val="75000"/>
                  </a:schemeClr>
                </a:solidFill>
              </a:rPr>
              <a:t>Методы исследования</a:t>
            </a:r>
            <a:r>
              <a:rPr lang="ru-RU" dirty="0"/>
              <a:t>: анализ информации, сравнительный анализ, библиографическое исследование, контент-анализ.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3600" dirty="0" smtClean="0"/>
              <a:t>Владимир </a:t>
            </a:r>
            <a:r>
              <a:rPr lang="ru-RU" sz="3600" dirty="0"/>
              <a:t>Израилевич Левков, первый в мире изобретатель судов на воздушной подушке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62187" y="2678113"/>
            <a:ext cx="4619625" cy="34671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24744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sz="2800" dirty="0"/>
              <a:t>МАКЕТ «ЗЕМНОВОДНОГО ПОДЛЕТАЮЩЕГО ТАНКА» В М 1:4. 1937 Г.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12728" y="2924110"/>
            <a:ext cx="5718544" cy="2975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Первый в истории катер на воздушной подушке L-1 до испытаний, </a:t>
            </a:r>
            <a:r>
              <a:rPr lang="ru-RU" sz="2400" dirty="0" err="1"/>
              <a:t>Плещеево</a:t>
            </a:r>
            <a:r>
              <a:rPr lang="ru-RU" sz="2400" dirty="0"/>
              <a:t> озеро, СССР,  октябрь 1935 года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02990" y="2869241"/>
            <a:ext cx="5938019" cy="3084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Схема работы судна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 </a:t>
            </a:r>
            <a:r>
              <a:rPr lang="ru-RU" dirty="0"/>
              <a:t>воздушной подушкой: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99992" y="2492896"/>
            <a:ext cx="3703131" cy="2950161"/>
          </a:xfrm>
        </p:spPr>
      </p:pic>
      <p:sp>
        <p:nvSpPr>
          <p:cNvPr id="5" name="Прямоугольник 4"/>
          <p:cNvSpPr/>
          <p:nvPr/>
        </p:nvSpPr>
        <p:spPr>
          <a:xfrm>
            <a:off x="499100" y="3165068"/>
            <a:ext cx="31683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 — маршевые винты; </a:t>
            </a:r>
          </a:p>
          <a:p>
            <a:r>
              <a:rPr lang="ru-RU" dirty="0" smtClean="0"/>
              <a:t>2 — поток воздуха; </a:t>
            </a:r>
          </a:p>
          <a:p>
            <a:r>
              <a:rPr lang="ru-RU" dirty="0" smtClean="0"/>
              <a:t>3 — вентилятор; </a:t>
            </a:r>
          </a:p>
          <a:p>
            <a:r>
              <a:rPr lang="ru-RU" dirty="0" smtClean="0"/>
              <a:t>4 — гибкая перепонка.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/>
              <a:t>Основные схемы образования воздушной подушки: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83968" y="2204864"/>
            <a:ext cx="2540555" cy="4324350"/>
          </a:xfrm>
        </p:spPr>
      </p:pic>
      <p:sp>
        <p:nvSpPr>
          <p:cNvPr id="5" name="Прямоугольник 4"/>
          <p:cNvSpPr/>
          <p:nvPr/>
        </p:nvSpPr>
        <p:spPr>
          <a:xfrm>
            <a:off x="683568" y="2996952"/>
            <a:ext cx="244827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а — камерная;</a:t>
            </a:r>
          </a:p>
          <a:p>
            <a:r>
              <a:rPr lang="ru-RU" dirty="0" smtClean="0"/>
              <a:t> </a:t>
            </a:r>
          </a:p>
          <a:p>
            <a:r>
              <a:rPr lang="ru-RU" dirty="0" smtClean="0"/>
              <a:t>б — сопловая; </a:t>
            </a:r>
          </a:p>
          <a:p>
            <a:endParaRPr lang="ru-RU" dirty="0" smtClean="0"/>
          </a:p>
          <a:p>
            <a:r>
              <a:rPr lang="ru-RU" dirty="0" smtClean="0"/>
              <a:t>в — щелевая; </a:t>
            </a:r>
          </a:p>
          <a:p>
            <a:endParaRPr lang="ru-RU" dirty="0" smtClean="0"/>
          </a:p>
          <a:p>
            <a:r>
              <a:rPr lang="ru-RU" dirty="0" smtClean="0"/>
              <a:t>г — крыльевая.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2739</TotalTime>
  <Words>216</Words>
  <Application>WPS Presentation</Application>
  <PresentationFormat>Экран (4:3)</PresentationFormat>
  <Paragraphs>59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Городская</vt:lpstr>
      <vt:lpstr>X городская дистанционная научно-практическая конференция учащихся 5-8 классов по математике, физике, информатике «Обыкновенное чудо»</vt:lpstr>
      <vt:lpstr>Цель и задачи проекта</vt:lpstr>
      <vt:lpstr>Актуальность </vt:lpstr>
      <vt:lpstr>Гипотеза</vt:lpstr>
      <vt:lpstr> Владимир Израилевич Левков, первый в мире изобретатель судов на воздушной подушке</vt:lpstr>
      <vt:lpstr>МАКЕТ «ЗЕМНОВОДНОГО ПОДЛЕТАЮЩЕГО ТАНКА» В М 1:4. 1937 Г.</vt:lpstr>
      <vt:lpstr>Первый в истории катер на воздушной подушке L-1 до испытаний, Плещеево озеро, СССР,  октябрь 1935 года</vt:lpstr>
      <vt:lpstr>Схема работы судна  с воздушной подушкой: </vt:lpstr>
      <vt:lpstr>Основные схемы образования воздушной подушки:</vt:lpstr>
      <vt:lpstr>Танк на воздушной подушке</vt:lpstr>
      <vt:lpstr> Амфибийно-десантный корабль на воздушной подушке типа «Зубр» проекта 12322</vt:lpstr>
      <vt:lpstr>Применение  в военных и мирных целях </vt:lpstr>
      <vt:lpstr>Преимущества и недостатки</vt:lpstr>
      <vt:lpstr>Макет брошюры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«ФГКОУ Краснодарское Президентское Кадетское Училище»</dc:title>
  <dc:creator>мк</dc:creator>
  <cp:lastModifiedBy>Shcool</cp:lastModifiedBy>
  <cp:revision>9</cp:revision>
  <dcterms:created xsi:type="dcterms:W3CDTF">2021-12-06T09:52:00Z</dcterms:created>
  <dcterms:modified xsi:type="dcterms:W3CDTF">2022-02-19T04:00:51Z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1049-10.2.0.7636</vt:lpwstr>
  </property>
</Properties>
</file>