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8" r:id="rId3"/>
    <p:sldId id="259" r:id="rId4"/>
    <p:sldId id="261" r:id="rId5"/>
    <p:sldId id="260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1566-691D-45E0-B8FE-DFF77FFF7CE1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E622-AD27-492D-B3B1-54CD5BED0A7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1566-691D-45E0-B8FE-DFF77FFF7CE1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E622-AD27-492D-B3B1-54CD5BED0A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1566-691D-45E0-B8FE-DFF77FFF7CE1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E622-AD27-492D-B3B1-54CD5BED0A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1566-691D-45E0-B8FE-DFF77FFF7CE1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E622-AD27-492D-B3B1-54CD5BED0A7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1566-691D-45E0-B8FE-DFF77FFF7CE1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E622-AD27-492D-B3B1-54CD5BED0A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1566-691D-45E0-B8FE-DFF77FFF7CE1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E622-AD27-492D-B3B1-54CD5BED0A7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1566-691D-45E0-B8FE-DFF77FFF7CE1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E622-AD27-492D-B3B1-54CD5BED0A7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1566-691D-45E0-B8FE-DFF77FFF7CE1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E622-AD27-492D-B3B1-54CD5BED0A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1566-691D-45E0-B8FE-DFF77FFF7CE1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E622-AD27-492D-B3B1-54CD5BED0A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1566-691D-45E0-B8FE-DFF77FFF7CE1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E622-AD27-492D-B3B1-54CD5BED0A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1566-691D-45E0-B8FE-DFF77FFF7CE1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E622-AD27-492D-B3B1-54CD5BED0A7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5B01566-691D-45E0-B8FE-DFF77FFF7CE1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FFDE622-AD27-492D-B3B1-54CD5BED0A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microsoft.com/office/2007/relationships/hdphoto" Target="../media/hdphoto5.wdp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35883" y="4077072"/>
            <a:ext cx="5184576" cy="1821631"/>
          </a:xfrm>
        </p:spPr>
        <p:txBody>
          <a:bodyPr>
            <a:normAutofit fontScale="55000" lnSpcReduction="20000"/>
          </a:bodyPr>
          <a:lstStyle/>
          <a:p>
            <a:pPr lvl="0" algn="l"/>
            <a:r>
              <a:rPr lang="ru-RU" sz="5100" b="1" dirty="0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</a:t>
            </a:r>
            <a:r>
              <a:rPr lang="ru-RU" sz="5100" b="1" dirty="0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ВКК </a:t>
            </a:r>
            <a:r>
              <a:rPr lang="ru-RU" sz="5100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</a:t>
            </a:r>
            <a:r>
              <a:rPr lang="ru-RU" sz="5100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</a:t>
            </a:r>
            <a:r>
              <a:rPr lang="ru-RU" sz="5100" b="1" dirty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ребёнка- детский сад № 169</a:t>
            </a:r>
            <a:r>
              <a:rPr lang="ru-RU" sz="5100" b="1" dirty="0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5100" b="1" dirty="0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100" b="1" dirty="0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100" b="1" dirty="0" err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Кришталь</a:t>
            </a:r>
            <a:r>
              <a:rPr lang="ru-RU" sz="5100" b="1" dirty="0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Анатольевна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02624" cy="3096344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 по познавательному развитию для детей старшей группы:</a:t>
            </a:r>
            <a:b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«Четвёртый лишний» </a:t>
            </a:r>
            <a:b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(космос)</a:t>
            </a:r>
            <a:endParaRPr lang="ru-RU" sz="6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861129"/>
            <a:ext cx="1895550" cy="1705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583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kissclipart-лодка-пнг-clipart-boat-clip-art-b3a5ab491fd32711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417" b="92500" l="1000" r="99333">
                        <a14:foregroundMark x1="90889" y1="22500" x2="97667" y2="15000"/>
                        <a14:foregroundMark x1="32000" y1="80000" x2="23333" y2="92500"/>
                        <a14:foregroundMark x1="72556" y1="11250" x2="72333" y2="5417"/>
                        <a14:foregroundMark x1="98556" y1="16667" x2="99333" y2="11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87" y="388277"/>
            <a:ext cx="3468726" cy="2514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lunokhodgraphi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96" y="3040903"/>
            <a:ext cx="3188522" cy="294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satellite-pn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330" y="3340605"/>
            <a:ext cx="3582064" cy="286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152623954669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120" y="196225"/>
            <a:ext cx="3217919" cy="289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11818" y="2533128"/>
            <a:ext cx="37702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60290" y="2548517"/>
            <a:ext cx="271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9184" y="5630627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31389" y="5599849"/>
            <a:ext cx="377026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10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0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do-png-files-have-transparent-background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32" y="71053"/>
            <a:ext cx="3147639" cy="3096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57361521cd4a3154ab428c3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136" y="655734"/>
            <a:ext cx="2232248" cy="2204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kissclipart-jupiter-png-hd-clipart-jupiter-e2d3c2722af2eb8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41" y="3157266"/>
            <a:ext cx="3374019" cy="3374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265-2654256_computer-icons-desktop-wallpaper-clip-art-солнце-пнг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977" b="91111" l="10476" r="90476">
                        <a14:foregroundMark x1="57857" y1="9474" x2="61429" y2="5146"/>
                        <a14:foregroundMark x1="43452" y1="89942" x2="44286" y2="920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643" y="3317150"/>
            <a:ext cx="3068813" cy="312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6" y="2820956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44408" y="2636912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2.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6021288"/>
            <a:ext cx="383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3.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187030" y="603426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4.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583613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20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371309390-Libra_Constellation_by_Renesmee13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52115"/>
            <a:ext cx="24384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constellation-transparent-ursa-major-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638" y="4221088"/>
            <a:ext cx="293303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neptun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158" y="3758879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07903" y="2952461"/>
            <a:ext cx="50045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8430672" y="2887013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3" y="6082154"/>
            <a:ext cx="624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25484" y="6279159"/>
            <a:ext cx="40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C:\Users\User\Desktop\constellation-transparent-scorpio-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926" y="379358"/>
            <a:ext cx="2668487" cy="2707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55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0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157" y="404664"/>
            <a:ext cx="2524125" cy="24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34927"/>
            <a:ext cx="3597275" cy="36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Users\User\Desktop\lix1tmso-800x8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375" b="96250" l="10000" r="90000">
                        <a14:foregroundMark x1="46375" y1="82375" x2="51750" y2="96250"/>
                        <a14:foregroundMark x1="63375" y1="11750" x2="62500" y2="2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488568"/>
            <a:ext cx="309634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165" y="391355"/>
            <a:ext cx="3146425" cy="309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95936" y="3069709"/>
            <a:ext cx="57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44408" y="3068960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34698" y="6278541"/>
            <a:ext cx="4448801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24105" y="6309320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41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68576"/>
            <a:ext cx="1841500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799382"/>
            <a:ext cx="725487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638" y="2741437"/>
            <a:ext cx="914400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808" y="2765250"/>
            <a:ext cx="10112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63096"/>
            <a:ext cx="688975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347343"/>
            <a:ext cx="1408113" cy="14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542607"/>
            <a:ext cx="1042987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187" y="2488458"/>
            <a:ext cx="9572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1350" y="2765250"/>
            <a:ext cx="469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41500" y="3429000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87699" y="3741177"/>
            <a:ext cx="3770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12931" y="3482007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56610" y="3480555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56393" y="3539950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05180" y="3482007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05305" y="3413611"/>
            <a:ext cx="377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52622" y="3231132"/>
            <a:ext cx="611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000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186</TotalTime>
  <Words>57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   Интерактивная игра по познавательному развитию для детей старшей группы:  «Четвёртый лишний»  (космос)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22</cp:revision>
  <dcterms:created xsi:type="dcterms:W3CDTF">2019-04-09T19:17:15Z</dcterms:created>
  <dcterms:modified xsi:type="dcterms:W3CDTF">2019-11-13T07:46:29Z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2042958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