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1"/>
  </p:notesMasterIdLst>
  <p:sldIdLst>
    <p:sldId id="298" r:id="rId2"/>
    <p:sldId id="273" r:id="rId3"/>
    <p:sldId id="279" r:id="rId4"/>
    <p:sldId id="295" r:id="rId5"/>
    <p:sldId id="296" r:id="rId6"/>
    <p:sldId id="297" r:id="rId7"/>
    <p:sldId id="281" r:id="rId8"/>
    <p:sldId id="284" r:id="rId9"/>
    <p:sldId id="277" r:id="rId10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3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6CCFF"/>
    <a:srgbClr val="0099FF"/>
    <a:srgbClr val="000099"/>
    <a:srgbClr val="FFCCFF"/>
    <a:srgbClr val="CCFFCC"/>
    <a:srgbClr val="FF6600"/>
    <a:srgbClr val="00CC66"/>
    <a:srgbClr val="00CC99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91" autoAdjust="0"/>
  </p:normalViewPr>
  <p:slideViewPr>
    <p:cSldViewPr>
      <p:cViewPr varScale="1">
        <p:scale>
          <a:sx n="68" d="100"/>
          <a:sy n="68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78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A7398-215D-43E4-88EF-46A77499FACC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0C308-925D-4EF8-A759-A50F94CB31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22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0353A21-F95D-4834-B353-BF7055D98468}" type="datetimeFigureOut">
              <a:rPr lang="ru-RU" smtClean="0"/>
              <a:pPr/>
              <a:t>чт 07.04.22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5AE3C83-2A31-4C92-8414-6BAF9978C7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C1DBB4-5831-4853-8AA2-7A2C228FF4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004724" cy="3140920"/>
          </a:xfrm>
        </p:spPr>
        <p:txBody>
          <a:bodyPr/>
          <a:lstStyle/>
          <a:p>
            <a:pPr algn="ctr"/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highlight>
                  <a:srgbClr val="FFFFCC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 : </a:t>
            </a:r>
            <a:br>
              <a:rPr lang="ru-RU" sz="2800" dirty="0">
                <a:solidFill>
                  <a:schemeClr val="tx1"/>
                </a:solidFill>
                <a:highlight>
                  <a:srgbClr val="FFFFCC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highlight>
                  <a:srgbClr val="FFFFCC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«Театральная деятельность, как способ САМОВЫРАЖЕНИЯ РЕБЕНКА»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7C8306-F530-46B6-BF98-6590725E47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7065572" cy="1368152"/>
          </a:xfrm>
        </p:spPr>
        <p:txBody>
          <a:bodyPr/>
          <a:lstStyle/>
          <a:p>
            <a:r>
              <a:rPr lang="ru-RU" sz="1800" dirty="0"/>
              <a:t>ВЫПОЛНИЛА: ТОМСОН ЛЮДМИЛА АНДРЕЕВНА</a:t>
            </a:r>
          </a:p>
          <a:p>
            <a:endParaRPr lang="ru-RU" sz="1800" dirty="0"/>
          </a:p>
          <a:p>
            <a:endParaRPr lang="ru-RU" sz="1800" dirty="0"/>
          </a:p>
          <a:p>
            <a:pPr algn="ctr"/>
            <a:r>
              <a:rPr lang="ru-RU" sz="1800" dirty="0"/>
              <a:t>2022 г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67351D-BBA6-4CFC-B876-AA696BF7B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72" y="476672"/>
            <a:ext cx="8676456" cy="66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53782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7444680" cy="60510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/>
              <a:t>Вся жизнь детей насыщена игрой. В игре ребёнок не только получает информацию об окружающем мире, законах общества, о красоте человеческих отношений, но и учится жить, строить свои отношения в этом мире, а это требует творческой активности личности ТЕАТРАЛИЗОВАННАЯ ДЕЯТЕЛЬНОСТЬ у ребенка активизируются все высшие психические процессы</a:t>
            </a:r>
            <a:r>
              <a:rPr lang="ru-RU" sz="1800" dirty="0">
                <a:solidFill>
                  <a:prstClr val="black"/>
                </a:solidFill>
              </a:rPr>
              <a:t> (внимания, воображения, логики, эмоциональной памяти, хорошо развитой речи).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Театр раскрывает духовный творческий потенциал ребёнка и даёт реальную возможность адаптироваться ему в социальной среде.</a:t>
            </a:r>
          </a:p>
          <a:p>
            <a:pPr marL="0" indent="0" algn="ctr">
              <a:buNone/>
            </a:pPr>
            <a:r>
              <a:rPr lang="ru-RU" sz="1800" b="1" dirty="0"/>
              <a:t>Задачи стоящие перед педагогом в реализации театрализованной деятельности:</a:t>
            </a:r>
          </a:p>
          <a:p>
            <a:r>
              <a:rPr lang="ru-RU" sz="1800" dirty="0"/>
              <a:t>- создать условия для развития творческой активности (поощрять исполнительское творчество, развивать способность свободно и раскрепощено держаться при выступлении, побуждать к импровизации средствами мимики, выразительных движений и интонаций и т. д.);</a:t>
            </a:r>
          </a:p>
          <a:p>
            <a:r>
              <a:rPr lang="ru-RU" sz="1800" dirty="0"/>
              <a:t>- приобщать детей к театральной культуре</a:t>
            </a:r>
            <a:r>
              <a:rPr lang="ru-RU" sz="1800" b="1" dirty="0"/>
              <a:t> </a:t>
            </a:r>
            <a:r>
              <a:rPr lang="ru-RU" sz="1800" dirty="0"/>
              <a:t>(знакомить с устройством театра, театральными жанрами, с разными видами кукольных театров);</a:t>
            </a:r>
          </a:p>
          <a:p>
            <a:r>
              <a:rPr lang="ru-RU" sz="1800" dirty="0"/>
              <a:t>- обеспечивать взаимосвязь театрализованной деятельности с другими видами деятельности в едином педагогическом процессе;</a:t>
            </a:r>
          </a:p>
          <a:p>
            <a:r>
              <a:rPr lang="ru-RU" sz="1800" dirty="0"/>
              <a:t>- создавать условия для совместной театрализованной деятельности детей и взрослых. </a:t>
            </a:r>
          </a:p>
          <a:p>
            <a:r>
              <a:rPr lang="ru-RU" sz="1800" dirty="0"/>
              <a:t>создать предметно-развивающую среду</a:t>
            </a:r>
          </a:p>
        </p:txBody>
      </p:sp>
    </p:spTree>
    <p:extLst>
      <p:ext uri="{BB962C8B-B14F-4D97-AF65-F5344CB8AC3E}">
        <p14:creationId xmlns:p14="http://schemas.microsoft.com/office/powerpoint/2010/main" val="749948260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560840" cy="633670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b="1" dirty="0"/>
              <a:t>Видами драматизации являются</a:t>
            </a:r>
            <a:r>
              <a:rPr lang="ru-RU" dirty="0"/>
              <a:t>:</a:t>
            </a:r>
          </a:p>
          <a:p>
            <a:r>
              <a:rPr lang="ru-RU" dirty="0"/>
              <a:t>1. Игры-имитации образов животных, людей, литературных персонажей;</a:t>
            </a:r>
          </a:p>
          <a:p>
            <a:r>
              <a:rPr lang="ru-RU" dirty="0"/>
              <a:t>2. Ролевые диалоги на основе текста;</a:t>
            </a:r>
          </a:p>
          <a:p>
            <a:r>
              <a:rPr lang="ru-RU" dirty="0"/>
              <a:t>3. Инсценировки произведений;</a:t>
            </a:r>
          </a:p>
          <a:p>
            <a:r>
              <a:rPr lang="ru-RU" dirty="0"/>
              <a:t>4. Постановки спектаклей по одному или нескольким произведениям;</a:t>
            </a:r>
          </a:p>
          <a:p>
            <a:r>
              <a:rPr lang="ru-RU" dirty="0"/>
              <a:t>5. Игры-импровизации с разыгрыванием сюжета (или нескольких сюжетов) без предварительной подготовки</a:t>
            </a:r>
          </a:p>
          <a:p>
            <a:pPr marL="0" indent="0">
              <a:buNone/>
            </a:pPr>
            <a:r>
              <a:rPr lang="ru-RU" dirty="0"/>
              <a:t>       Игра-драматизация-деятельность, требующая от дошкольников необходимых для выполнения ее способностей, умений, навыков. </a:t>
            </a:r>
          </a:p>
          <a:p>
            <a:pPr marL="0" indent="0" algn="ctr">
              <a:buNone/>
            </a:pPr>
            <a:r>
              <a:rPr lang="ru-RU" b="1" dirty="0"/>
              <a:t>             К разновидностям игр-драматизаций можно отнести:</a:t>
            </a:r>
          </a:p>
          <a:p>
            <a:r>
              <a:rPr lang="ru-RU" dirty="0"/>
              <a:t>1. Игры - драматизации с пальчиками;</a:t>
            </a:r>
          </a:p>
          <a:p>
            <a:r>
              <a:rPr lang="ru-RU" dirty="0"/>
              <a:t>2. Игры - драматизации с куклами </a:t>
            </a:r>
            <a:r>
              <a:rPr lang="ru-RU" dirty="0" err="1"/>
              <a:t>би</a:t>
            </a:r>
            <a:r>
              <a:rPr lang="ru-RU" dirty="0"/>
              <a:t>-ба-</a:t>
            </a:r>
            <a:r>
              <a:rPr lang="ru-RU" dirty="0" err="1"/>
              <a:t>бо</a:t>
            </a:r>
            <a:r>
              <a:rPr lang="ru-RU" dirty="0"/>
              <a:t>;</a:t>
            </a:r>
          </a:p>
          <a:p>
            <a:r>
              <a:rPr lang="ru-RU" dirty="0"/>
              <a:t>3. Импровизация. (Разыгрывание темы, сюжета без предварительной подготовки - пожалуй, самая сложная, но и наиболее интересная игра. К ней готовят все предыдущие виды театра)</a:t>
            </a:r>
          </a:p>
          <a:p>
            <a:pPr marL="0" indent="0">
              <a:buNone/>
            </a:pPr>
            <a:r>
              <a:rPr lang="ru-RU" dirty="0"/>
              <a:t>        В режиссерской игре «артистами» являются игрушки или их заместители, а ребенок, организуя деятельность как «сценарист и режиссер», управляет «артистами». «Озвучивая» героев и комментируя сюжет, он использует разные средства вербальной выразительности.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112345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«В гостях у Снегурочки»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0888"/>
            <a:ext cx="7725771" cy="2626762"/>
          </a:xfrm>
        </p:spPr>
      </p:pic>
    </p:spTree>
    <p:extLst>
      <p:ext uri="{BB962C8B-B14F-4D97-AF65-F5344CB8AC3E}">
        <p14:creationId xmlns:p14="http://schemas.microsoft.com/office/powerpoint/2010/main" val="2900202171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«Как кузнечик помогал слабым»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44824"/>
            <a:ext cx="3823597" cy="41538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804466" cy="413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3344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«Чиполлино»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3316"/>
            <a:ext cx="3741908" cy="37419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247" y="1703316"/>
            <a:ext cx="3444426" cy="374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896017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Кукольный театр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30" y="1454563"/>
            <a:ext cx="2232248" cy="23519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46" y="3806521"/>
            <a:ext cx="2583786" cy="24182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050" y="1421649"/>
            <a:ext cx="1787258" cy="2384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322" y="3793552"/>
            <a:ext cx="2759578" cy="21788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80" y="1735595"/>
            <a:ext cx="2555776" cy="1916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432" y="3948313"/>
            <a:ext cx="2492417" cy="186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92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Театр на тарелках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694" y="3429000"/>
            <a:ext cx="3888432" cy="308937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8800"/>
            <a:ext cx="4050579" cy="214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928933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632848" cy="6120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Театр учит нас видеть прекрасное в жизни и людях, заставляет сердце биться сильнее, стремиться к прекрасному и доброму. Детский спектакль – кульминация проделанной детьми, педагогами и родителями работы, это, вероятно, одна из самых замечательных возможностей остановить прекрасные мгновения жизни. Причем уловить счастливые моменты радости могут все: родители, наблюдающие за игрой своих детей на сцене, педагоги, знающие цену труда и сценического успеха, и воспитанники, игра которых помогает созидать большие личности маленьких исполнителей. А это того стоит!</a:t>
            </a:r>
          </a:p>
        </p:txBody>
      </p:sp>
    </p:spTree>
    <p:extLst>
      <p:ext uri="{BB962C8B-B14F-4D97-AF65-F5344CB8AC3E}">
        <p14:creationId xmlns:p14="http://schemas.microsoft.com/office/powerpoint/2010/main" val="1941266609"/>
      </p:ext>
    </p:extLst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1211</TotalTime>
  <Words>482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Times New Roman</vt:lpstr>
      <vt:lpstr>Trebuchet MS</vt:lpstr>
      <vt:lpstr>Wingdings</vt:lpstr>
      <vt:lpstr>Wingdings 2</vt:lpstr>
      <vt:lpstr>Изящная</vt:lpstr>
      <vt:lpstr>       Презентация на тему :  «Театральная деятельность, как способ САМОВЫРАЖЕНИЯ РЕБЕНКА»</vt:lpstr>
      <vt:lpstr>Презентация PowerPoint</vt:lpstr>
      <vt:lpstr>Презентация PowerPoint</vt:lpstr>
      <vt:lpstr>«В гостях у Снегурочки»</vt:lpstr>
      <vt:lpstr>«Как кузнечик помогал слабым»</vt:lpstr>
      <vt:lpstr>«Чиполлино»</vt:lpstr>
      <vt:lpstr>Кукольный театр</vt:lpstr>
      <vt:lpstr>Театр на тарелках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Lubimka</cp:lastModifiedBy>
  <cp:revision>119</cp:revision>
  <cp:lastPrinted>2019-03-28T12:41:42Z</cp:lastPrinted>
  <dcterms:created xsi:type="dcterms:W3CDTF">2013-03-23T15:57:22Z</dcterms:created>
  <dcterms:modified xsi:type="dcterms:W3CDTF">2022-04-07T18:45:23Z</dcterms:modified>
</cp:coreProperties>
</file>