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88" r:id="rId2"/>
    <p:sldId id="257" r:id="rId3"/>
    <p:sldId id="276" r:id="rId4"/>
    <p:sldId id="268" r:id="rId5"/>
    <p:sldId id="279" r:id="rId6"/>
    <p:sldId id="271" r:id="rId7"/>
    <p:sldId id="280" r:id="rId8"/>
    <p:sldId id="281" r:id="rId9"/>
    <p:sldId id="282" r:id="rId10"/>
    <p:sldId id="289" r:id="rId11"/>
    <p:sldId id="283" r:id="rId12"/>
    <p:sldId id="284" r:id="rId13"/>
    <p:sldId id="277" r:id="rId14"/>
    <p:sldId id="285" r:id="rId15"/>
    <p:sldId id="28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32" autoAdjust="0"/>
  </p:normalViewPr>
  <p:slideViewPr>
    <p:cSldViewPr>
      <p:cViewPr>
        <p:scale>
          <a:sx n="70" d="100"/>
          <a:sy n="70" d="100"/>
        </p:scale>
        <p:origin x="-138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A0C90-D273-4106-BC2E-178847C03ED1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E63B6-4D9E-4FE7-86F4-DBB2AC3FE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1BBBC-D0A5-4DA9-8463-9ABBF4A7C103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D234-159B-42C1-B3DD-40A5E4B46DB9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3F64-0287-437E-822D-13193E0D0D6F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89AE0-633C-419F-B31C-75A4702F9EE1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E03E-14B5-45FE-AEA9-1D1B60C0363B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25675-0E98-44D9-8BD0-B0F74F73E74D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8236E-7BF1-43DC-9C99-557AC59E6E81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968AC-4B21-4BAE-98CC-5153F0FF6467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7C5A7-F862-43C4-8604-EFE0D0372CE7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66352-15FC-4EA0-850D-DE9F26717062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71FAC-C267-4BDE-B2A4-AC8EBD2E1DC0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BBC0B-5B30-4437-9A1D-215B5B18541A}" type="datetime1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Нехорошева Н.В. МБОУ "Гимназия имени Подольских курсантов"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&#1053;&#1072;&#1090;&#1072;&#1083;&#1100;&#1103;\Desktop\&#1054;&#1058;&#1050;&#1056;&#1067;&#1058;&#1067;&#1045;%20&#1059;&#1056;&#1054;&#1050;&#1048;\&#1054;&#1058;&#1050;&#1056;&#1067;&#1058;&#1067;&#1049;%20&#1059;&#1056;&#1054;&#1050;%205%20&#1082;&#1083;&#1072;&#1089;&#1089;\&#1055;&#1045;&#1057;&#1053;&#1071;%20One%20cat.mp3" TargetMode="Externa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 descr="C:\Users\Наталья\Desktop\ФОНЫ\1346409028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348880"/>
            <a:ext cx="8136904" cy="2592288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Путешествие </a:t>
            </a: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стране </a:t>
            </a:r>
            <a:r>
              <a:rPr lang="ru-RU" sz="8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89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89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89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89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89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89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89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8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8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5Д </a:t>
            </a:r>
            <a:r>
              <a:rPr lang="ru-RU" sz="53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(второй язык</a:t>
            </a:r>
            <a:r>
              <a:rPr lang="ru-RU" sz="53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05.02.2019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013176"/>
            <a:ext cx="7632848" cy="64807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Нехорошева Н.В. учитель английского языка</a:t>
            </a:r>
          </a:p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«Гимназия имени Подольских курсантов»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455056">
            <a:off x="-91496" y="1822724"/>
            <a:ext cx="12199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955721">
            <a:off x="1827939" y="1189192"/>
            <a:ext cx="1306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386649">
            <a:off x="3492020" y="1203918"/>
            <a:ext cx="976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1404523">
            <a:off x="5468631" y="1176536"/>
            <a:ext cx="1211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1244192">
            <a:off x="8323440" y="1444806"/>
            <a:ext cx="1266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738049">
            <a:off x="6487057" y="1395568"/>
            <a:ext cx="1987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0955721">
            <a:off x="321879" y="207900"/>
            <a:ext cx="1421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5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0955721">
            <a:off x="87878" y="5243420"/>
            <a:ext cx="38987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6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0955721">
            <a:off x="8140871" y="4383833"/>
            <a:ext cx="1562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205848">
            <a:off x="3039427" y="5649972"/>
            <a:ext cx="1581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5299">
            <a:off x="6176049" y="5756234"/>
            <a:ext cx="1529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20955721">
            <a:off x="8368867" y="5660964"/>
            <a:ext cx="13596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955721">
            <a:off x="240529" y="4680640"/>
            <a:ext cx="10343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20955721">
            <a:off x="1321707" y="5154961"/>
            <a:ext cx="1367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0211144">
            <a:off x="5127164" y="5568628"/>
            <a:ext cx="927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660510">
            <a:off x="1957573" y="6132039"/>
            <a:ext cx="1835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20955721">
            <a:off x="3757805" y="6084760"/>
            <a:ext cx="12490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720905">
            <a:off x="7231560" y="5083817"/>
            <a:ext cx="8184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1446704">
            <a:off x="4618065" y="1362903"/>
            <a:ext cx="133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5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0440249">
            <a:off x="6422504" y="-73344"/>
            <a:ext cx="977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172578">
            <a:off x="7869942" y="480643"/>
            <a:ext cx="2152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20148839">
            <a:off x="33823" y="3627443"/>
            <a:ext cx="1260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5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0"/>
            <a:ext cx="6660232" cy="1340768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br>
              <a:rPr lang="ru-RU" sz="6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The mushrooms</a:t>
            </a: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1967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Наталья\Desktop\ОТКРЫТЫЕ УРОКИ\ОТКРЫТЫЙ УРОК 5 класс\ФОТО УРОКА NUMBERS — копия\20190205_0854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56241">
            <a:off x="4788024" y="1829072"/>
            <a:ext cx="3812632" cy="22637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Наталья\Desktop\ОТКРЫТЫЕ УРОКИ\ОТКРЫТЫЙ УРОК 5 класс\ФОТО УРОКА NUMBERS — копия\20190205_0854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205929">
            <a:off x="683568" y="3573016"/>
            <a:ext cx="3889158" cy="2222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-1764704" y="6309320"/>
            <a:ext cx="9433048" cy="412155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МБОУ "Гимназия </a:t>
            </a:r>
            <a:r>
              <a:rPr lang="ru-RU" sz="1800" dirty="0" smtClean="0">
                <a:solidFill>
                  <a:srgbClr val="0070C0"/>
                </a:solidFill>
              </a:rPr>
              <a:t>имен</a:t>
            </a:r>
            <a:r>
              <a:rPr lang="ru-RU" sz="1400" dirty="0" smtClean="0">
                <a:solidFill>
                  <a:srgbClr val="0070C0"/>
                </a:solidFill>
              </a:rPr>
              <a:t>и Подольских курсантов"</a:t>
            </a:r>
            <a:endParaRPr lang="ru-RU" sz="1400" dirty="0">
              <a:solidFill>
                <a:srgbClr val="0070C0"/>
              </a:solidFill>
            </a:endParaRPr>
          </a:p>
        </p:txBody>
      </p:sp>
      <p:pic>
        <p:nvPicPr>
          <p:cNvPr id="25" name="Содержимое 21" descr="1051540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987258">
            <a:off x="4475963" y="4778993"/>
            <a:ext cx="2371900" cy="1565454"/>
          </a:xfrm>
          <a:prstGeom prst="rect">
            <a:avLst/>
          </a:prstGeom>
        </p:spPr>
      </p:pic>
      <p:pic>
        <p:nvPicPr>
          <p:cNvPr id="26" name="Содержимое 21" descr="1051540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724236">
            <a:off x="6221629" y="5061848"/>
            <a:ext cx="2371900" cy="1565454"/>
          </a:xfrm>
          <a:prstGeom prst="rect">
            <a:avLst/>
          </a:prstGeom>
        </p:spPr>
      </p:pic>
      <p:pic>
        <p:nvPicPr>
          <p:cNvPr id="27" name="Содержимое 21" descr="1051540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77007">
            <a:off x="5820388" y="5839683"/>
            <a:ext cx="1485951" cy="980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0"/>
            <a:ext cx="6588224" cy="31409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Раздаточный дидактический материал </a:t>
            </a:r>
            <a:b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«Помоги котенку»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«Кроссворд</a:t>
            </a:r>
            <a:b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«Числительные с1-20»»</a:t>
            </a:r>
            <a:endParaRPr lang="ru-RU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1967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C:\Users\Наталья\Desktop\ОТКРЫТЫЕ УРОКИ\ОТКРЫТЫЙ УРОК 5 класс\ФОТО УРОКА NUMBERS — копия\20190205_092549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996952"/>
            <a:ext cx="4139952" cy="26466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Picture 2" descr="C:\Users\Наталья\Desktop\ОТКРЫТЫЕ УРОКИ\ОТКРЫТЫЙ УРОК 5 класс\ФОТО УРОКА NUMBERS — копия\20190205_0925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645024"/>
            <a:ext cx="3672408" cy="25408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251520" y="6356350"/>
            <a:ext cx="7272808" cy="365125"/>
          </a:xfrm>
        </p:spPr>
        <p:txBody>
          <a:bodyPr/>
          <a:lstStyle/>
          <a:p>
            <a:r>
              <a:rPr lang="ru-RU" sz="1800" dirty="0" smtClean="0">
                <a:solidFill>
                  <a:srgbClr val="0070C0"/>
                </a:solidFill>
              </a:rPr>
              <a:t>Нехорошева Н.В. МБОУ "Гимназия имени Подольских курсантов"</a:t>
            </a:r>
            <a:endParaRPr lang="ru-RU" sz="1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0"/>
            <a:ext cx="6588224" cy="31409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Раздаточный дидактический материал </a:t>
            </a:r>
            <a:b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«Помоги котенку»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«Кроссворд</a:t>
            </a:r>
            <a:b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«Числительные с1-20»»</a:t>
            </a:r>
            <a:endParaRPr lang="ru-RU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1967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Наталья\Desktop\ОТКРЫТЫЕ УРОКИ\ОТКРЫТЫЙ УРОК 5 класс\ФОТО УРОКА NUMBERS — копия\IMG-20190208-WA00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429000"/>
            <a:ext cx="3863264" cy="26646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268" name="Picture 4" descr="C:\Users\Наталья\Desktop\ОТКРЫТЫЕ УРОКИ\ОТКРЫТЫЙ УРОК 5 класс\ФОТО УРОКА NUMBERS — копия\IMG-20190208-WA0008 —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3381446"/>
            <a:ext cx="2952328" cy="3063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-684584" y="6453336"/>
            <a:ext cx="7200800" cy="268139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МБОУ "Гимназия имени Подольских курсантов"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0"/>
            <a:ext cx="6300192" cy="198884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5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One cat, </a:t>
            </a:r>
            <a:r>
              <a:rPr lang="en-US" sz="5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two cats…</a:t>
            </a:r>
            <a:r>
              <a:rPr lang="ru-RU" sz="5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5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34076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ПЕСНЯ One cat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00392" y="332656"/>
            <a:ext cx="587574" cy="587574"/>
          </a:xfrm>
          <a:prstGeom prst="rect">
            <a:avLst/>
          </a:prstGeom>
        </p:spPr>
      </p:pic>
      <p:pic>
        <p:nvPicPr>
          <p:cNvPr id="25" name="Picture 3" descr="C:\Users\Наталья\Desktop\ОТКРЫТЫЕ УРОКИ\ОТКРЫТЫЙ УРОК 5 класс\ФОТО УРОКА NUMBERS — копия\IMG-20190208-WA00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2385526"/>
            <a:ext cx="2800617" cy="32757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2" descr="C:\Users\Наталья\Desktop\ОТКРЫТЫЕ УРОКИ\ОТКРЫТЫЙ УРОК 5 класс\ФОТО УРОКА NUMBERS — копия\IMG-20190208-WA000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3429000"/>
            <a:ext cx="3923711" cy="26099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-1044624" y="6453336"/>
            <a:ext cx="8064896" cy="268139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МБОУ "Гимназия имени Подольских курсантов"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352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6804248" cy="1124744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«Рефлексия»</a:t>
            </a:r>
            <a:r>
              <a:rPr lang="en-US" sz="8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9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34076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Наталья\Desktop\ОТКРЫТЫЕ УРОКИ\ОТКРЫТЫЙ УРОК 5 класс\ФОТО УРОКА NUMBERS — копия\20190206_1217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42532">
            <a:off x="395536" y="3429000"/>
            <a:ext cx="4267200" cy="2486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316" name="Picture 4" descr="C:\Users\Наталья\Desktop\ОТКРЫТЫЕ УРОКИ\ОТКРЫТЫЙ УРОК 5 класс\ФОТО УРОКА NUMBERS — копия\20190205_0924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57494">
            <a:off x="5135148" y="1803600"/>
            <a:ext cx="2882617" cy="3611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-468560" y="6453336"/>
            <a:ext cx="6840760" cy="268139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МБОУ "Гимназия имени Подольских курсантов"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6516216" cy="198884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    информации</a:t>
            </a:r>
            <a:r>
              <a:rPr lang="en-US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340768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43809" y="2276872"/>
            <a:ext cx="59046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Фотографии из личного фотоальбома </a:t>
            </a:r>
          </a:p>
          <a:p>
            <a:pPr algn="ctr"/>
            <a:r>
              <a:rPr lang="ru-RU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Нехорошевой Н.В.</a:t>
            </a:r>
            <a:endParaRPr lang="ru-RU" sz="4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>
          <a:xfrm>
            <a:off x="-900608" y="6356350"/>
            <a:ext cx="7560840" cy="365125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МБОУ "Гимназия имени Подольских курсантов"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Наталья\Desktop\ФОНЫ\1346409028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08912" cy="2304256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Sing </a:t>
            </a:r>
            <a:b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song  </a:t>
            </a: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Hello!</a:t>
            </a: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талья\Desktop\ОТКРЫТЫЕ УРОКИ\ОТКРЫТЫЙ УРОК 5 класс\ФОТО УРОКА NUMBERS — копия\20190205_0848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573016"/>
            <a:ext cx="4861953" cy="2843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8532440" cy="365125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Нехорошева Н.В. МБОУ "Гимназия имени Подольских курсантов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0"/>
            <a:ext cx="6588224" cy="263691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 на сервере </a:t>
            </a:r>
            <a:r>
              <a:rPr lang="en-US" sz="32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LearningApps</a:t>
            </a:r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Викторина </a:t>
            </a:r>
            <a:b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"Глагол "</a:t>
            </a:r>
            <a:r>
              <a:rPr lang="ru-RU" sz="36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", "Числительные»».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1967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2" name="Picture 6" descr="C:\Users\Наталья\Desktop\ОТКРЫТЫЕ УРОКИ\ОТКРЫТЫЙ УРОК 5 класс\ФОТО УРОКА NUMBERS — копия\20190205_085556 —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23718">
            <a:off x="251520" y="3356992"/>
            <a:ext cx="2388797" cy="31345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23" name="Picture 7" descr="C:\Users\Наталья\Desktop\ОТКРЫТЫЕ УРОКИ\ОТКРЫТЫЙ УРОК 5 класс\ФОТО УРОКА NUMBERS — копия\20190205_085643 —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2276872"/>
            <a:ext cx="2916945" cy="31622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-900608" y="6525344"/>
            <a:ext cx="7704856" cy="332656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МБОУ "Гимназия имени Подольских курсантов"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Наталья\Desktop\ОТКРЫТЫЕ УРОКИ\ОТКРЫТЫЙ УРОК 5 класс\ФОТО УРОКА NUMBERS — копия\20190205_090027 —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51405">
            <a:off x="6228184" y="2132856"/>
            <a:ext cx="2548931" cy="30670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0"/>
            <a:ext cx="6588224" cy="27089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Раздаточный дидактический материал </a:t>
            </a:r>
            <a:b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«Помоги котенку»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«"Глагол "</a:t>
            </a:r>
            <a:r>
              <a:rPr lang="ru-RU" sz="32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", "Числительные»».»</a:t>
            </a:r>
            <a:endParaRPr lang="ru-RU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1967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Наталья\Desktop\ОТКРЫТЫЕ УРОКИ\ОТКРЫТЫЙ УРОК 5 класс\ФОТО УРОКА NUMBERS — копия\20190205_0902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13501">
            <a:off x="357022" y="3313868"/>
            <a:ext cx="4267200" cy="27127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Picture 3" descr="C:\Users\Наталья\Desktop\ОТКРЫТЫЕ УРОКИ\ОТКРЫТЫЙ УРОК 5 класс\ФОТО УРОКА NUMBERS — копия\IMG-20190208-WA00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42432">
            <a:off x="4932040" y="2564904"/>
            <a:ext cx="3875709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-972616" y="6525344"/>
            <a:ext cx="7776864" cy="196131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</a:t>
            </a:r>
            <a:r>
              <a:rPr lang="ru-RU" sz="1600" dirty="0" smtClean="0">
                <a:solidFill>
                  <a:srgbClr val="0070C0"/>
                </a:solidFill>
              </a:rPr>
              <a:t> МБОУ </a:t>
            </a:r>
            <a:r>
              <a:rPr lang="ru-RU" sz="1600" dirty="0" smtClean="0">
                <a:solidFill>
                  <a:srgbClr val="0070C0"/>
                </a:solidFill>
              </a:rPr>
              <a:t>"Гимназия имени Подольских курсантов"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6732240" cy="206084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й р</a:t>
            </a: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1967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Наталья\Desktop\ОТКРЫТЫЕ УРОКИ\ОТКРЫТЫЙ УРОК 5 класс\ФОТО УРОКА NUMBERS — копия\20190205_0919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2204864"/>
            <a:ext cx="5328591" cy="3852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>
          <a:xfrm>
            <a:off x="-324544" y="6525344"/>
            <a:ext cx="6624736" cy="332656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МБОУ "Гимназия имени Подольских курсантов"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7164288" cy="350100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 на сервере </a:t>
            </a:r>
            <a:r>
              <a:rPr lang="en-US" sz="32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LearningApps</a:t>
            </a:r>
            <a:r>
              <a:rPr 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«Заполнить пропуски </a:t>
            </a:r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Примеры </a:t>
            </a:r>
            <a:b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английском языке. </a:t>
            </a: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(Числительные до 20)»».</a:t>
            </a:r>
            <a:r>
              <a:rPr lang="ru-RU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230680" y="258319"/>
            <a:ext cx="2649462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 rot="10800000" flipV="1">
            <a:off x="827584" y="662027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233006" y="721070"/>
            <a:ext cx="83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134076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69044" y="1543812"/>
            <a:ext cx="873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249289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31640" y="227687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5576" y="1412776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Наталья\Desktop\ОТКРЫТЫЕ УРОКИ\ОТКРЫТЫЙ УРОК 5 класс\ФОТО УРОКА NUMBERS — копия\20190205_0921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90638">
            <a:off x="251520" y="3429000"/>
            <a:ext cx="2374509" cy="31409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195" name="Picture 3" descr="C:\Users\Наталья\Desktop\ОТКРЫТЫЕ УРОКИ\ОТКРЫТЫЙ УРОК 5 класс\ФОТО УРОКА NUMBERS — копия\20190205_0922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996952"/>
            <a:ext cx="2060307" cy="3068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Наталья\Desktop\ОТКРЫТЫЕ УРОКИ\ОТКРЫТЫЙ УРОК 5 класс\ФОТО УРОКА NUMBERS — копия\20190205_0923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64578">
            <a:off x="6331321" y="3444774"/>
            <a:ext cx="2483767" cy="28847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-756592" y="6597352"/>
            <a:ext cx="7056784" cy="260648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МБОУ "Гимназия имени Подольских курсантов"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0"/>
            <a:ext cx="6588224" cy="31409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Раздаточный дидактический материал </a:t>
            </a:r>
            <a:b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«Помоги котенку»</a:t>
            </a: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«Реши примеры в пределах 20»</a:t>
            </a:r>
            <a:endParaRPr lang="ru-RU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1967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Наталья\Desktop\ОТКРЫТЫЕ УРОКИ\ОТКРЫТЫЙ УРОК 5 класс\ФОТО УРОКА NUMBERS — копия\20190205_0902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360710"/>
            <a:ext cx="2376264" cy="32092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3" descr="C:\Users\Наталья\Desktop\ОТКРЫТЫЕ УРОКИ\ОТКРЫТЫЙ УРОК 5 класс\ФОТО УРОКА NUMBERS — копия\20190205_0902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2780928"/>
            <a:ext cx="4050226" cy="2688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-612576" y="6597351"/>
            <a:ext cx="7920880" cy="124123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МБОУ "Гимназия имени Подольских курсантов"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6732240" cy="2420888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Раздаточный дидактический материал </a:t>
            </a:r>
            <a:r>
              <a:rPr lang="ru-RU" sz="4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«Лото»</a:t>
            </a:r>
            <a:r>
              <a:rPr lang="en-US" sz="4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1967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Наталья\Desktop\ОТКРЫТЫЕ УРОКИ\ОТКРЫТЫЙ УРОК 5 класс\ФОТО УРОКА NUMBERS — копия\20190205_0915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501008"/>
            <a:ext cx="3672408" cy="2511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Picture 3" descr="C:\Users\Наталья\Desktop\ОТКРЫТЫЕ УРОКИ\ОТКРЫТЫЙ УРОК 5 класс\ФОТО УРОКА NUMBERS — копия\20190205_0915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392574"/>
            <a:ext cx="3763144" cy="2476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-468560" y="6356350"/>
            <a:ext cx="6912768" cy="365125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МБОУ "Гимназия имени Подольских курсантов"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ФОНЫ\e`kologiya-shablon-3.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6732240" cy="2420888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Раздаточный дидактический материал </a:t>
            </a:r>
            <a:r>
              <a:rPr lang="ru-RU" sz="4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«Лото»</a:t>
            </a:r>
            <a:r>
              <a:rPr lang="en-US" sz="4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image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20821601">
            <a:off x="-19921" y="304624"/>
            <a:ext cx="3061968" cy="3061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331640" y="476672"/>
            <a:ext cx="56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21003205">
            <a:off x="662206" y="588284"/>
            <a:ext cx="632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119675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0631430">
            <a:off x="539552" y="1598023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71600" y="249289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213285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1412776"/>
            <a:ext cx="859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19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C:\Users\Наталья\Desktop\ОТКРЫТЫЕ УРОКИ\ОТКРЫТЫЙ УРОК 5 класс\ФОТО УРОКА NUMBERS — копия\20190205_0916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573016"/>
            <a:ext cx="3385108" cy="23719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3" name="Picture 5" descr="C:\Users\Наталья\Desktop\ОТКРЫТЫЕ УРОКИ\ОТКРЫТЫЙ УРОК 5 класс\ФОТО УРОКА NUMBERS — копия\20190205_091600 —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433980"/>
            <a:ext cx="4104456" cy="26119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-2052736" y="6356350"/>
            <a:ext cx="9865096" cy="365125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</a:rPr>
              <a:t>Нехорошева Н.В. МБОУ "Гимназия имени Подольских курсантов"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323</Words>
  <Application>Microsoft Office PowerPoint</Application>
  <PresentationFormat>Экран (4:3)</PresentationFormat>
  <Paragraphs>146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Путешествие по стране «Numbers» 5Д (второй язык) 05.02.2019 </vt:lpstr>
      <vt:lpstr>Sing  the song  «Hello!»</vt:lpstr>
      <vt:lpstr>Интерактивная игра на сервере LearningApps  «Викторина  "Глагол "to be", "Числительные»». </vt:lpstr>
      <vt:lpstr>Раздаточный дидактический материал  «Помоги котенку»  «"Глагол "to be", "Числительные»».»</vt:lpstr>
      <vt:lpstr>Разговорный ручеек</vt:lpstr>
      <vt:lpstr>Интерактивная игра на сервере LearningApps «Заполнить пропуски  «Примеры  на английском языке. (Числительные до 20)»». </vt:lpstr>
      <vt:lpstr>Раздаточный дидактический материал  «Помоги котенку»  «Реши примеры в пределах 20»</vt:lpstr>
      <vt:lpstr>Раздаточный дидактический материал «Лото»  </vt:lpstr>
      <vt:lpstr>Раздаточный дидактический материал «Лото»  </vt:lpstr>
      <vt:lpstr>Физкультминутка  «The mushrooms»</vt:lpstr>
      <vt:lpstr>Раздаточный дидактический материал  «Помоги котенку»  «Кроссворд «Числительные с1-20»»</vt:lpstr>
      <vt:lpstr>Раздаточный дидактический материал  «Помоги котенку»  «Кроссворд «Числительные с1-20»»</vt:lpstr>
      <vt:lpstr>Проект  «One cat, two cats…» </vt:lpstr>
      <vt:lpstr> «Рефлексия» </vt:lpstr>
      <vt:lpstr>Источник    информации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стране «Numbers»</dc:title>
  <dc:creator>Наталья</dc:creator>
  <cp:lastModifiedBy>Наталья</cp:lastModifiedBy>
  <cp:revision>41</cp:revision>
  <dcterms:created xsi:type="dcterms:W3CDTF">2019-02-03T15:01:29Z</dcterms:created>
  <dcterms:modified xsi:type="dcterms:W3CDTF">2019-05-28T18:40:44Z</dcterms:modified>
</cp:coreProperties>
</file>