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7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D6CF6BDE-D306-4C75-985B-EB4878409049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07.04.2022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4EA6E27-F683-4EFE-83D6-2A2585DAFDF3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743040" lvl="1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16E7CFA8-203D-4F58-9529-8CBF0C7A4649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07.04.2022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3E90FABA-6C9C-4C91-B8C8-F5E48CBF7982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47500" lnSpcReduction="20000"/>
          </a:bodyPr>
          <a:lstStyle/>
          <a:p>
            <a:pPr algn="ctr">
              <a:lnSpc>
                <a:spcPct val="100000"/>
              </a:lnSpc>
            </a:pPr>
            <a:r>
              <a:rPr lang="ru-RU" sz="2300" b="0" strike="noStrike" spc="-1" dirty="0">
                <a:solidFill>
                  <a:srgbClr val="000000"/>
                </a:solidFill>
                <a:latin typeface="Arial"/>
              </a:rPr>
              <a:t>МУНИЦИПАЛЬНОЕ АВТОНОМНОЕ ДОШКОЛЬНОЕ ОБРАЗОВАТЕЛЬНОЕ УЧРЕЖДЕНИЕ</a:t>
            </a:r>
            <a:r>
              <a:rPr sz="2300" dirty="0"/>
              <a:t/>
            </a:r>
            <a:br>
              <a:rPr sz="2300" dirty="0"/>
            </a:br>
            <a:r>
              <a:rPr lang="ru-RU" sz="2300" b="0" strike="noStrike" spc="-1" dirty="0">
                <a:solidFill>
                  <a:srgbClr val="000000"/>
                </a:solidFill>
                <a:latin typeface="Arial"/>
              </a:rPr>
              <a:t> ЦЕНТР РАЗВИТИЯ РЕБЕНКА ДЕТСКИЙ САД № 87 </a:t>
            </a:r>
            <a:r>
              <a:rPr sz="2300" dirty="0"/>
              <a:t/>
            </a:r>
            <a:br>
              <a:rPr sz="2300" dirty="0"/>
            </a:br>
            <a:r>
              <a:rPr lang="ru-RU" sz="8900" b="0" strike="noStrike" spc="-1" dirty="0">
                <a:solidFill>
                  <a:srgbClr val="FF0000"/>
                </a:solidFill>
                <a:latin typeface="Arial Black"/>
              </a:rPr>
              <a:t>Городецкая роспись</a:t>
            </a:r>
            <a:r>
              <a:rPr dirty="0"/>
              <a:t/>
            </a:r>
            <a:br>
              <a:rPr dirty="0"/>
            </a:br>
            <a:endParaRPr lang="ru-RU" sz="89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1371600" y="5357880"/>
            <a:ext cx="7343280" cy="11426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1000" lnSpcReduction="20000"/>
          </a:bodyPr>
          <a:lstStyle/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Составила  воспитатель  высшей  квалификационной категории  Побережная   Е.В.</a:t>
            </a: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Конь-качалка — главный тренд городецкой деревянной игрушки. 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6" name="Picture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008000" y="1635120"/>
            <a:ext cx="7563960" cy="4814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Все же прославила Городец не игрушка, а особенная манера украшать деревянные изделия.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9" name="Picture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00040" y="1500120"/>
            <a:ext cx="8127720" cy="5181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457200" y="274680"/>
            <a:ext cx="8229240" cy="15109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Городецкая роспись — это яркие краски, крупные розаны, тонконогие вороные кони, огненно-жаркие петухи с павлинами и множество жанровых сценок из русского быта. 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457200" y="1857240"/>
            <a:ext cx="8229240" cy="4268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27" name="Picture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71320" y="1857240"/>
            <a:ext cx="7857720" cy="4844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Современный город Городец когда-то был большим селом на левом берегу Волги.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6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030583" y="2181207"/>
            <a:ext cx="4285730" cy="266946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59500" lnSpcReduction="20000"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 dirty="0">
                <a:solidFill>
                  <a:srgbClr val="000000"/>
                </a:solidFill>
                <a:latin typeface="Arial"/>
              </a:rPr>
              <a:t>Особенно популярна была резьба по дереву , да и вообще изготовление разной бытовой утвари. </a:t>
            </a:r>
            <a:r>
              <a:rPr lang="ru-RU" sz="2800" spc="-1" dirty="0">
                <a:solidFill>
                  <a:srgbClr val="000000"/>
                </a:solidFill>
                <a:latin typeface="Calibri"/>
              </a:rPr>
              <a:t> Городецкая роспись выполняется непосредственно на деревянной основе или же основа грунтуется красным, желтым, черным цветами. В первую очередь на выбранной поверхности тонкими линиями при помощи карандаша намечают композицию будущего </a:t>
            </a:r>
            <a:r>
              <a:rPr lang="ru-RU" sz="2800" spc="-1" dirty="0" smtClean="0">
                <a:solidFill>
                  <a:srgbClr val="000000"/>
                </a:solidFill>
                <a:latin typeface="Calibri"/>
              </a:rPr>
              <a:t>узора.</a:t>
            </a:r>
            <a:endParaRPr lang="ru-RU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9" name="Picture 2"/>
          <p:cNvPicPr/>
          <p:nvPr/>
        </p:nvPicPr>
        <p:blipFill rotWithShape="1">
          <a:blip r:embed="rId2"/>
          <a:srcRect l="7733" t="-384" r="8951" b="2771"/>
          <a:stretch/>
        </p:blipFill>
        <p:spPr>
          <a:xfrm>
            <a:off x="1132115" y="1410789"/>
            <a:ext cx="6810103" cy="4601982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482760" y="630720"/>
            <a:ext cx="8229240" cy="3977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             Существует три вида композиции в Городецкой росписи: цветочная роспись , цветочная роспись с включением мотива «конь» и «птица» и сюжетная роспись .</a:t>
            </a:r>
          </a:p>
        </p:txBody>
      </p:sp>
      <p:pic>
        <p:nvPicPr>
          <p:cNvPr id="94" name="Рисунок 9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 rot="21591600">
            <a:off x="3027600" y="2518200"/>
            <a:ext cx="3021840" cy="3021840"/>
          </a:xfrm>
          <a:prstGeom prst="rect">
            <a:avLst/>
          </a:prstGeom>
          <a:ln>
            <a:noFill/>
          </a:ln>
        </p:spPr>
      </p:pic>
      <p:pic>
        <p:nvPicPr>
          <p:cNvPr id="95" name="Рисунок 94"/>
          <p:cNvPicPr/>
          <p:nvPr/>
        </p:nvPicPr>
        <p:blipFill>
          <a:blip r:embed="rId3"/>
          <a:stretch/>
        </p:blipFill>
        <p:spPr>
          <a:xfrm>
            <a:off x="895680" y="2860560"/>
            <a:ext cx="2416320" cy="2179440"/>
          </a:xfrm>
          <a:prstGeom prst="rect">
            <a:avLst/>
          </a:prstGeom>
          <a:ln>
            <a:noFill/>
          </a:ln>
        </p:spPr>
      </p:pic>
      <p:pic>
        <p:nvPicPr>
          <p:cNvPr id="96" name="Рисунок 9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832000" y="2880000"/>
            <a:ext cx="2592000" cy="2592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                            Цветочная роспись чаще всего используется, </a:t>
            </a:r>
            <a:r>
              <a:t/>
            </a:r>
            <a:br/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                            так как она наиболее проста в исполнении</a:t>
            </a:r>
          </a:p>
        </p:txBody>
      </p:sp>
      <p:pic>
        <p:nvPicPr>
          <p:cNvPr id="98" name="Рисунок 97"/>
          <p:cNvPicPr/>
          <p:nvPr/>
        </p:nvPicPr>
        <p:blipFill>
          <a:blip r:embed="rId2"/>
          <a:stretch/>
        </p:blipFill>
        <p:spPr>
          <a:xfrm>
            <a:off x="864000" y="1650240"/>
            <a:ext cx="3312000" cy="4325760"/>
          </a:xfrm>
          <a:prstGeom prst="rect">
            <a:avLst/>
          </a:prstGeom>
          <a:ln>
            <a:noFill/>
          </a:ln>
        </p:spPr>
      </p:pic>
      <p:pic>
        <p:nvPicPr>
          <p:cNvPr id="99" name="Рисунок 98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08000" y="1973880"/>
            <a:ext cx="4007880" cy="4146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               Цветочная композиция с включением мотива «конь» и «птица» </a:t>
            </a:r>
          </a:p>
        </p:txBody>
      </p:sp>
      <p:pic>
        <p:nvPicPr>
          <p:cNvPr id="101" name="Рисунок 100"/>
          <p:cNvPicPr/>
          <p:nvPr/>
        </p:nvPicPr>
        <p:blipFill>
          <a:blip r:embed="rId2"/>
          <a:stretch/>
        </p:blipFill>
        <p:spPr>
          <a:xfrm>
            <a:off x="1371600" y="1600200"/>
            <a:ext cx="2948400" cy="3871800"/>
          </a:xfrm>
          <a:prstGeom prst="rect">
            <a:avLst/>
          </a:prstGeom>
          <a:ln>
            <a:noFill/>
          </a:ln>
        </p:spPr>
      </p:pic>
      <p:pic>
        <p:nvPicPr>
          <p:cNvPr id="102" name="Рисунок 101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80000" y="1600200"/>
            <a:ext cx="3024000" cy="4015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                 Сюжетная роспись одна из самых трудоемких и удивительно</a:t>
            </a:r>
            <a:r>
              <a:t/>
            </a:r>
            <a:br/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                         красивых видов композиций городецкой росписи.</a:t>
            </a:r>
          </a:p>
        </p:txBody>
      </p:sp>
      <p:pic>
        <p:nvPicPr>
          <p:cNvPr id="104" name="Рисунок 10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193040" y="2217600"/>
            <a:ext cx="3414960" cy="3414960"/>
          </a:xfrm>
          <a:prstGeom prst="rect">
            <a:avLst/>
          </a:prstGeom>
          <a:ln>
            <a:noFill/>
          </a:ln>
        </p:spPr>
      </p:pic>
      <p:pic>
        <p:nvPicPr>
          <p:cNvPr id="105" name="Рисунок 10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040000" y="2271600"/>
            <a:ext cx="3312000" cy="3272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457200" y="274680"/>
            <a:ext cx="8229240" cy="15822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А самый ходовой товар — ложки. Их городецкие ложкари резали топорами, но результат этой грубой работы выходил очень изящным.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457200" y="1928880"/>
            <a:ext cx="8229240" cy="419688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8" name="Picture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85840" y="2493720"/>
            <a:ext cx="4643280" cy="3482280"/>
          </a:xfrm>
          <a:prstGeom prst="rect">
            <a:avLst/>
          </a:prstGeom>
          <a:ln>
            <a:noFill/>
          </a:ln>
        </p:spPr>
      </p:pic>
      <p:pic>
        <p:nvPicPr>
          <p:cNvPr id="109" name="Picture 3"/>
          <p:cNvPicPr/>
          <p:nvPr/>
        </p:nvPicPr>
        <p:blipFill>
          <a:blip r:embed="rId3"/>
          <a:stretch/>
        </p:blipFill>
        <p:spPr>
          <a:xfrm>
            <a:off x="4929120" y="2428920"/>
            <a:ext cx="3762000" cy="3714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Но уже к XIX веку им нашлось другое применение: из щепы стали делать игрушки. 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2" name="Picture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20000" y="1600200"/>
            <a:ext cx="3524040" cy="4447800"/>
          </a:xfrm>
          <a:prstGeom prst="rect">
            <a:avLst/>
          </a:prstGeom>
          <a:ln>
            <a:noFill/>
          </a:ln>
        </p:spPr>
      </p:pic>
      <p:pic>
        <p:nvPicPr>
          <p:cNvPr id="113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536000" y="1571760"/>
            <a:ext cx="4178880" cy="4476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166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Arial Black</vt:lpstr>
      <vt:lpstr>Calibri</vt:lpstr>
      <vt:lpstr>DejaVu Sans</vt:lpstr>
      <vt:lpstr>Symbol</vt:lpstr>
      <vt:lpstr>Times New Roman</vt:lpstr>
      <vt:lpstr>Wingdings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ДЕТСКИЙ САД № 27 «БЕРЁЗКА» ОБЩЕРАЗВИВАЮЩЕГО ВИДА ГОРОДСКОГО ОКРУГА ЩЕЛКОВО  Городецкая роспись</dc:title>
  <dc:subject/>
  <dc:creator>User</dc:creator>
  <dc:description/>
  <cp:lastModifiedBy>User</cp:lastModifiedBy>
  <cp:revision>12</cp:revision>
  <dcterms:created xsi:type="dcterms:W3CDTF">2020-07-12T10:40:48Z</dcterms:created>
  <dcterms:modified xsi:type="dcterms:W3CDTF">2022-04-07T09:42:54Z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XPowerLiteLastOptimized">
    <vt:lpwstr>948274</vt:lpwstr>
  </property>
  <property fmtid="{D5CDD505-2E9C-101B-9397-08002B2CF9AE}" pid="8" name="NXPowerLiteSettings">
    <vt:lpwstr>F6000400038000</vt:lpwstr>
  </property>
  <property fmtid="{D5CDD505-2E9C-101B-9397-08002B2CF9AE}" pid="9" name="NXPowerLiteVersion">
    <vt:lpwstr>D4.3.1</vt:lpwstr>
  </property>
  <property fmtid="{D5CDD505-2E9C-101B-9397-08002B2CF9AE}" pid="10" name="Notes">
    <vt:i4>0</vt:i4>
  </property>
  <property fmtid="{D5CDD505-2E9C-101B-9397-08002B2CF9AE}" pid="11" name="PresentationFormat">
    <vt:lpwstr>Экран (4:3)</vt:lpwstr>
  </property>
  <property fmtid="{D5CDD505-2E9C-101B-9397-08002B2CF9AE}" pid="12" name="ScaleCrop">
    <vt:bool>false</vt:bool>
  </property>
  <property fmtid="{D5CDD505-2E9C-101B-9397-08002B2CF9AE}" pid="13" name="ShareDoc">
    <vt:bool>false</vt:bool>
  </property>
  <property fmtid="{D5CDD505-2E9C-101B-9397-08002B2CF9AE}" pid="14" name="Slides">
    <vt:i4>8</vt:i4>
  </property>
</Properties>
</file>