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4" r:id="rId5"/>
    <p:sldId id="273" r:id="rId6"/>
    <p:sldId id="272" r:id="rId7"/>
    <p:sldId id="27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1" d="100"/>
          <a:sy n="41" d="100"/>
        </p:scale>
        <p:origin x="-135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4214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детский сад  № 44 «Веснушки».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для детей  раннего возраста</a:t>
            </a:r>
            <a:r>
              <a:rPr lang="ru-RU" sz="2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Улётные</a:t>
            </a:r>
            <a: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пчелки».</a:t>
            </a:r>
            <a:b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357826"/>
            <a:ext cx="3457572" cy="1017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Когер Наталья Михайловна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_20201116_163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428868"/>
            <a:ext cx="3643338" cy="2643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4643470" cy="857256"/>
          </a:xfrm>
        </p:spPr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accent1"/>
                </a:solidFill>
                <a:latin typeface="Monotype Corsiva" pitchFamily="66" charset="0"/>
              </a:rPr>
              <a:t>Улётные</a:t>
            </a:r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   пчелки.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7400948" cy="4500594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Представляю вашему вниманию дидактическое пособие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Улётные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пчелки», которое можно использовать для игры  на занятии, индивидуальной работе и самостоятельной деятельности.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пособия Когер Наталья Михайловна.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Пособие предназначено для детей 2х-3х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участников от 1 до 4 человек.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Многофункциональность пособия предполагает его использование педагогами и родителями в работе с детьми для решения поставленных задач.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500562" cy="7143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Описание пособия.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400052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Пособие представляет  собой игровое поле с изображенными на нём цветами синими, красными, желтыми, зелёными.    Домиками  окрашены в основные цвета, игрушки пчелки имеют на голове шляпки :синюю, красную, зелёную, желтую. Кубик, на сторонах которого отмечены основные цвета.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игра 1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714752"/>
            <a:ext cx="4000528" cy="2828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Users\user\Desktop\IMG_20201116_164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28604"/>
            <a:ext cx="3929090" cy="2773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IMG_20201116_1643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7530233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85728"/>
            <a:ext cx="3214710" cy="8572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Цель   игры: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357298"/>
            <a:ext cx="6715172" cy="550070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и закрепление знаний  основных цветов.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речи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внимания и умения ориентироваться  на игровом поле.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и закреплять знания и умение различить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называть цвета и названия цветов (растений).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усидчивость, умение ждать своей очереди, соблюдать правила.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accent1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solidFill>
                <a:schemeClr val="accent1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4357718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Правила игры: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Пчелки садятся только на цветы, такого же цвета, как шляпка пчелы.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Пчелы стартуют от углов поля, после того, как будет брошен кубик и определён  цвет шляпки пчелы, которая совершает ход, от угла по направлению к улью.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Победитель определяется после того, как пчела закончила облёт цветов и вернулась в улей, идентичного 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Кубик бросает взрослый, или все участники по очереди.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429156" cy="7254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Вариативность: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закреплять знания и умение различить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называть цвета, соблюдать правила игры.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 Воспитатель рассказывает о труде пчел, объясняет задачу, предлагает выбрать пчелку и  определить  и назвать цвет  цветов, на которые  она должна садиться, после того, как будет брошен кубик.  </a:t>
            </a:r>
          </a:p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умение называть цвета и названия цветов (растений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Развивать усидчивость.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 Воспитатель предлагает после того, как брошен кубик, назвать цвет и цветок, на который сядет пчелка.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737</TotalTime>
  <Words>338</Words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     МБДОУ детский сад  № 44 «Веснушки».    Дидактическое пособие для детей  раннего возраста «Улётные    пчелки».        </vt:lpstr>
      <vt:lpstr>Улётные   пчелки.</vt:lpstr>
      <vt:lpstr>Описание пособия.</vt:lpstr>
      <vt:lpstr>Слайд 4</vt:lpstr>
      <vt:lpstr>Цель   игры:</vt:lpstr>
      <vt:lpstr>Правила игры:</vt:lpstr>
      <vt:lpstr>Вариативность: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 44 «Веснушки».            </dc:title>
  <dc:creator>user</dc:creator>
  <cp:lastModifiedBy>user</cp:lastModifiedBy>
  <cp:revision>70</cp:revision>
  <dcterms:created xsi:type="dcterms:W3CDTF">2020-11-14T05:09:07Z</dcterms:created>
  <dcterms:modified xsi:type="dcterms:W3CDTF">2020-11-16T11:44:54Z</dcterms:modified>
</cp:coreProperties>
</file>