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3" r:id="rId2"/>
    <p:sldId id="256" r:id="rId3"/>
    <p:sldId id="259" r:id="rId4"/>
    <p:sldId id="261" r:id="rId5"/>
    <p:sldId id="257" r:id="rId6"/>
    <p:sldId id="258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Имидж педагога»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1166" y="5077097"/>
            <a:ext cx="5443445" cy="1367246"/>
          </a:xfrm>
        </p:spPr>
        <p:txBody>
          <a:bodyPr/>
          <a:lstStyle/>
          <a:p>
            <a:pPr marL="0" indent="0" algn="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Дунаева Татьяна Александровна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838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313510"/>
            <a:ext cx="8915399" cy="65314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Имидж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1027611"/>
            <a:ext cx="8915399" cy="4876051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мидж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своеобразный человеческий инструментарий, помогающий выстраивать отношения с окружающими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В переводе с французского и английского языков оно обозначает «образ».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«имидж педагога» трактуется неоднозначно. Это связано с тем,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имидж педагога - сложное психолого-педагогическое образование, исследуя которое, различные авторы акцентируют внимание на отдельных его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сторонах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 трактовка понятия «имидж педагога» зависит от методологического подхода исследователя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026" name="Picture 2" descr="https://i.sunhome.ru/journal/81/vneshnii-vid-znamenitostei-v2.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1" y="3666309"/>
            <a:ext cx="4023360" cy="268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14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имиджа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172" y="1654627"/>
            <a:ext cx="2183085" cy="2281647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(то, что возникает с приходом человека и остается, когда человек уходит)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242423" y="1264555"/>
            <a:ext cx="2183085" cy="2281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аспект (манеры, походка, жесты, мимика, одежда, прическа)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577842" y="1654626"/>
            <a:ext cx="2183085" cy="2281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 (интеллект, помыслы, эрудиция, духовность, интересы)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760927" y="1654626"/>
            <a:ext cx="2183085" cy="2281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процессуальный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 (темперамент, темп, пластичность, деятельность, эмоции)</a:t>
            </a:r>
          </a:p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944012" y="1654626"/>
            <a:ext cx="2183085" cy="436299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ядро </a:t>
            </a:r>
            <a:r>
              <a:rPr lang="ru-RU" sz="4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имиджа (позиции, установки, легенда) – должно соответствовать психологии победителя: высокая самооценка, оптимизм, вера в добро, умение чувствовать и сопереживать происходящему, умение меняться, воспринимать новое.</a:t>
            </a:r>
          </a:p>
          <a:p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873829" y="940526"/>
            <a:ext cx="2360022" cy="714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801603" y="996400"/>
            <a:ext cx="2455817" cy="658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776010" y="1036320"/>
            <a:ext cx="738745" cy="618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357850" y="1090203"/>
            <a:ext cx="494619" cy="623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447519" y="1036320"/>
            <a:ext cx="18665" cy="731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9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ксперимента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американского психолога Миллера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332" y="1402080"/>
            <a:ext cx="8915400" cy="197684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американского психолога Миллера. Он отобрал фотографии «красивых», «обыкновенных» и «некрасивых» людей. Затем показал эти фотографии взрослым людям и попросил высказаться о внутреннем мире изображенных. Люди оценили «красивых» как более уверенных, счастливых, уравновешенных, энергичных и более богатых духовно, чем других. Психологи называют это «эффектом ореола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5" t="16546" r="8793" b="43321"/>
          <a:stretch/>
        </p:blipFill>
        <p:spPr>
          <a:xfrm>
            <a:off x="2989174" y="3248297"/>
            <a:ext cx="7374026" cy="295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971" y="624110"/>
            <a:ext cx="5730240" cy="743136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Привлекательные люди: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8424" y="1367246"/>
            <a:ext cx="9326188" cy="4701859"/>
          </a:xfrm>
        </p:spPr>
        <p:txBody>
          <a:bodyPr>
            <a:normAutofit/>
          </a:bodyPr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 охотно улыбаются; 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обладают хорошим чувством юмора;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естественно себя ведут;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веселы;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и охотно говорят комплименты;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знакомы с этикетом и следуют ему;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уверены в себе;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посмеяться над собой;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вызывают человека на разговор о нем самом;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осознают свои ограниченные возможности и то, что у них нет ответов на все вопросы;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дружелюбны, с ними легко в общении.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2634210" y="4370750"/>
            <a:ext cx="4218053" cy="79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7" name="Picture 2" descr="Speak To Me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325" y="1551225"/>
            <a:ext cx="3197325" cy="213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86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2400" y="879566"/>
            <a:ext cx="7542212" cy="503165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Начальным моментом в создании и осознании необходимости изменения имиджа является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самоанализ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будет складываться из нескольких моментов: сначала человек дает оценку себе. Затем эти же вопросы задаются разным категориям людей, с которыми общается человек (коллеги по работе, родители, друзья), и затем полученные данные анализируются и сравниваются.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змененный имидж: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определение того, как оценивают вас коллеги и студенты и соответственно на какую группу следует произвести наилучшее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впечатление;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создании имиджа действует принцип «качелей имиджа»: его нельзя создать в каком-то одном направлении, он создается сразу во многих направлениях. </a:t>
            </a:r>
          </a:p>
          <a:p>
            <a:endParaRPr lang="ru-RU" dirty="0"/>
          </a:p>
        </p:txBody>
      </p:sp>
      <p:pic>
        <p:nvPicPr>
          <p:cNvPr id="5124" name="Picture 4" descr="https://novafashion.ru/wp-content/uploads/2017/08/modnie_obraxi_1sentzrya_2018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4" y="1161797"/>
            <a:ext cx="3457301" cy="446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84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99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имиджа по достижению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убедительности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3566" y="1524000"/>
            <a:ext cx="9101046" cy="4387222"/>
          </a:xfrm>
        </p:spPr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общении с другими людьми положительных моментов;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найти точки соприкосновения, поэтому в других людях нужно находить то, что объединяет, а не разъединяет вас с окружающими;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выявлять в людях существующие различия, например, во взглядах, в способах решения проблемы и т. д.;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уважать ожидания людей; если вы поступаете по-другому, то люди теряются и не знают, чего можно ждать от нас в следующий раз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имидж, необходимо помнить, что все имидж-технологии не будут эффективно работать, если отсутствует главное - интеллигентность, которая является собирательной характеристикой педагога и выражается в его духовности и благородной мотивации поступков.</a:t>
            </a: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5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188618" y="461554"/>
            <a:ext cx="8915400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ds02.infourok.ru/uploads/ex/0a27/0004154e-7eef8a1f/img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2" t="45531" r="12219" b="1810"/>
          <a:stretch/>
        </p:blipFill>
        <p:spPr bwMode="auto">
          <a:xfrm>
            <a:off x="3378924" y="2183953"/>
            <a:ext cx="6392093" cy="411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49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</TotalTime>
  <Words>555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        Тема: «Имидж педагога»  </vt:lpstr>
      <vt:lpstr>Имидж</vt:lpstr>
      <vt:lpstr>Составляющие имиджа</vt:lpstr>
      <vt:lpstr>Эксперимента американского психолога Миллера</vt:lpstr>
      <vt:lpstr> Привлекательные люди:</vt:lpstr>
      <vt:lpstr>Презентация PowerPoint</vt:lpstr>
      <vt:lpstr>Создания имиджа по достижению и  убедительности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Имидж</dc:title>
  <dc:creator>Татьяна</dc:creator>
  <cp:lastModifiedBy>Татьяна</cp:lastModifiedBy>
  <cp:revision>11</cp:revision>
  <dcterms:created xsi:type="dcterms:W3CDTF">2022-04-06T12:52:07Z</dcterms:created>
  <dcterms:modified xsi:type="dcterms:W3CDTF">2022-04-07T14:12:48Z</dcterms:modified>
</cp:coreProperties>
</file>