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6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49828-8A33-4018-9F66-9E9E289B19F8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74615-5D53-4AA3-9138-3204F626AEC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49828-8A33-4018-9F66-9E9E289B19F8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74615-5D53-4AA3-9138-3204F626AE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49828-8A33-4018-9F66-9E9E289B19F8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74615-5D53-4AA3-9138-3204F626AE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49828-8A33-4018-9F66-9E9E289B19F8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74615-5D53-4AA3-9138-3204F626AEC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49828-8A33-4018-9F66-9E9E289B19F8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74615-5D53-4AA3-9138-3204F626AE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49828-8A33-4018-9F66-9E9E289B19F8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74615-5D53-4AA3-9138-3204F626AEC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49828-8A33-4018-9F66-9E9E289B19F8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74615-5D53-4AA3-9138-3204F626AEC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49828-8A33-4018-9F66-9E9E289B19F8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74615-5D53-4AA3-9138-3204F626AE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49828-8A33-4018-9F66-9E9E289B19F8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74615-5D53-4AA3-9138-3204F626AE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49828-8A33-4018-9F66-9E9E289B19F8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74615-5D53-4AA3-9138-3204F626AE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49828-8A33-4018-9F66-9E9E289B19F8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74615-5D53-4AA3-9138-3204F626AEC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6D49828-8A33-4018-9F66-9E9E289B19F8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6B74615-5D53-4AA3-9138-3204F626AEC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75856" y="5733256"/>
            <a:ext cx="5637010" cy="882119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ru-RU" dirty="0" smtClean="0"/>
              <a:t>Воспитатель МБДОУ «Детский сад №41»</a:t>
            </a:r>
          </a:p>
          <a:p>
            <a:pPr algn="r"/>
            <a:r>
              <a:rPr lang="ru-RU" dirty="0" err="1" smtClean="0"/>
              <a:t>Г.Барнаула</a:t>
            </a:r>
            <a:endParaRPr lang="ru-RU" dirty="0" smtClean="0"/>
          </a:p>
          <a:p>
            <a:pPr algn="r"/>
            <a:r>
              <a:rPr lang="ru-RU" dirty="0" err="1" smtClean="0"/>
              <a:t>Кукавская</a:t>
            </a:r>
            <a:r>
              <a:rPr lang="ru-RU" dirty="0" smtClean="0"/>
              <a:t> Дарья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700808"/>
            <a:ext cx="8434939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 smtClean="0"/>
              <a:t>ЛЭПБУК </a:t>
            </a:r>
            <a:br>
              <a:rPr lang="ru-RU" dirty="0" smtClean="0"/>
            </a:br>
            <a:r>
              <a:rPr lang="ru-RU" dirty="0" smtClean="0"/>
              <a:t>«ВРЕМЕНА ГОДА»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57075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ОСЕНЬ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1700808"/>
            <a:ext cx="7848872" cy="347472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Дерево и листики на застежках.</a:t>
            </a:r>
          </a:p>
          <a:p>
            <a:r>
              <a:rPr lang="ru-RU" sz="3200" dirty="0" smtClean="0"/>
              <a:t>Грибы в траве.</a:t>
            </a:r>
          </a:p>
          <a:p>
            <a:r>
              <a:rPr lang="ru-RU" sz="3200" dirty="0" smtClean="0"/>
              <a:t>Домик с белочкой и запасами </a:t>
            </a:r>
            <a:r>
              <a:rPr lang="ru-RU" sz="3200" smtClean="0"/>
              <a:t>на зиму.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436785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ЗИМА</a:t>
            </a:r>
            <a:endParaRPr lang="ru-RU" dirty="0"/>
          </a:p>
        </p:txBody>
      </p:sp>
      <p:pic>
        <p:nvPicPr>
          <p:cNvPr id="1026" name="Picture 2" descr="https://sun9-80.userapi.com/impf/nIE0q7jkdCI0-ahT0Zbvxb2PMZFcMCCjrKnXsA/Nsl1KEEKjzg.jpg?size=810x1080&amp;quality=95&amp;sign=43ccc0c790c3de56cf565007df7b1471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644075" y="-555840"/>
            <a:ext cx="5675321" cy="8460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33839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ЗИМА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1700808"/>
            <a:ext cx="7848872" cy="347472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Елка бусины которые отлично подойдут для счета.</a:t>
            </a:r>
          </a:p>
          <a:p>
            <a:r>
              <a:rPr lang="ru-RU" sz="3200" dirty="0" smtClean="0"/>
              <a:t>Снеговик на магнитах.</a:t>
            </a:r>
          </a:p>
          <a:p>
            <a:r>
              <a:rPr lang="ru-RU" sz="3200" dirty="0" smtClean="0"/>
              <a:t>Дерево и снежинки на дереве на специальных креплениях.</a:t>
            </a:r>
          </a:p>
          <a:p>
            <a:r>
              <a:rPr lang="ru-RU" sz="3200" dirty="0" smtClean="0"/>
              <a:t>Медведь в берлоге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647044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ВЕСНА</a:t>
            </a:r>
            <a:endParaRPr lang="ru-RU" dirty="0"/>
          </a:p>
        </p:txBody>
      </p:sp>
      <p:pic>
        <p:nvPicPr>
          <p:cNvPr id="2050" name="Picture 2" descr="https://sun9-72.userapi.com/impf/Kv9vvakgGHbyNB0-13NNB8cKAOMwtD3FhoBZuQ/Ig99kR8hScg.jpg?size=1280x960&amp;quality=95&amp;sign=4d73394472160254a7c68fe45ad68135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02433" y="834707"/>
            <a:ext cx="8928992" cy="6021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84225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ВЕСНА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1700808"/>
            <a:ext cx="7848872" cy="347472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Солнце на магните.</a:t>
            </a:r>
          </a:p>
          <a:p>
            <a:r>
              <a:rPr lang="ru-RU" sz="3200" dirty="0" smtClean="0"/>
              <a:t>Корабль передвигается.</a:t>
            </a:r>
          </a:p>
          <a:p>
            <a:r>
              <a:rPr lang="ru-RU" sz="3200" dirty="0" smtClean="0"/>
              <a:t>Цвета на дерево одеваются на бусины.</a:t>
            </a:r>
          </a:p>
          <a:p>
            <a:r>
              <a:rPr lang="ru-RU" sz="3200" dirty="0" smtClean="0"/>
              <a:t>Цветы у снега вставляются внутрь.</a:t>
            </a:r>
          </a:p>
          <a:p>
            <a:pPr marL="45720" indent="0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1995960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ЛЕТО</a:t>
            </a:r>
            <a:endParaRPr lang="ru-RU" dirty="0"/>
          </a:p>
        </p:txBody>
      </p:sp>
      <p:pic>
        <p:nvPicPr>
          <p:cNvPr id="3074" name="Picture 2" descr="https://sun9-18.userapi.com/impf/cx7i1kDwttK9g_Y3fR9Q5j2tiX5YUuidq3_xNg/Mh2yTtlWDhk.jpg?size=810x1080&amp;quality=95&amp;sign=95b820697324d4dbf92a6c38ecfa7f1c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712337" y="-654799"/>
            <a:ext cx="5611822" cy="9036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53521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ЛЕТО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1700808"/>
            <a:ext cx="7848872" cy="347472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Дерево и яблоки. Яблоко крепится на специальные застёжки.</a:t>
            </a:r>
          </a:p>
          <a:p>
            <a:r>
              <a:rPr lang="ru-RU" sz="3200" dirty="0" smtClean="0"/>
              <a:t>Рыба может ловится на магнитах, есть удочка.</a:t>
            </a:r>
          </a:p>
          <a:p>
            <a:r>
              <a:rPr lang="ru-RU" sz="3200" dirty="0" smtClean="0"/>
              <a:t>Камыши вставляются в траву.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6652605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ОСЕНЬ</a:t>
            </a:r>
            <a:endParaRPr lang="ru-RU" dirty="0"/>
          </a:p>
        </p:txBody>
      </p:sp>
      <p:pic>
        <p:nvPicPr>
          <p:cNvPr id="4098" name="Picture 2" descr="https://sun9-65.userapi.com/impf/v_wPYNDs6KYYTqotBBVYuMaVrq6U-t-VZJvz7w/VKIXUcl9JCM.jpg?size=1280x960&amp;quality=95&amp;sign=a1976e26bf01cb9e2329f5a01c6e4979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9144000" cy="602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81653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ОСЕНЬ</a:t>
            </a:r>
            <a:endParaRPr lang="ru-RU" dirty="0"/>
          </a:p>
        </p:txBody>
      </p:sp>
      <p:pic>
        <p:nvPicPr>
          <p:cNvPr id="5122" name="Picture 2" descr="https://sun9-44.userapi.com/impf/izv2OUVpgUC95A0W67cl0RZuClbfXDNdwhdteg/OkpBTKU9HUw.jpg?size=1280x960&amp;quality=95&amp;sign=ce656054b534a4a2436828c76f6ff73c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74778"/>
            <a:ext cx="8892480" cy="5724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8575722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</TotalTime>
  <Words>107</Words>
  <Application>Microsoft Office PowerPoint</Application>
  <PresentationFormat>Экран (4:3)</PresentationFormat>
  <Paragraphs>27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ЛЭПБУК  «ВРЕМЕНА ГОДА»</vt:lpstr>
      <vt:lpstr>ЗИМА</vt:lpstr>
      <vt:lpstr>ЗИМА</vt:lpstr>
      <vt:lpstr>ВЕСНА</vt:lpstr>
      <vt:lpstr>ВЕСНА</vt:lpstr>
      <vt:lpstr>ЛЕТО</vt:lpstr>
      <vt:lpstr>ЛЕТО</vt:lpstr>
      <vt:lpstr>ОСЕНЬ</vt:lpstr>
      <vt:lpstr>ОСЕНЬ</vt:lpstr>
      <vt:lpstr>ОСЕНЬ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ЛЭПБУК  «ВРЕМЕНА ГОДА»</dc:title>
  <dc:creator>Windows User</dc:creator>
  <cp:lastModifiedBy>Windows User</cp:lastModifiedBy>
  <cp:revision>2</cp:revision>
  <dcterms:created xsi:type="dcterms:W3CDTF">2022-04-07T06:33:06Z</dcterms:created>
  <dcterms:modified xsi:type="dcterms:W3CDTF">2022-04-07T06:44:22Z</dcterms:modified>
</cp:coreProperties>
</file>