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62" d="100"/>
          <a:sy n="62" d="100"/>
        </p:scale>
        <p:origin x="-1602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374404-16D3-4E7F-B1A2-E9AC895BA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F513EF0-7D28-446E-8F80-14225A73DE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684BC4-ECA5-4949-8970-A94732D6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DAA0095-CA7E-47F2-B605-8C6CA6348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D4A00E6-4C2B-4954-8806-DE2EE1898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8693E7C-D715-45A7-A2E7-BE206D765F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42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ABE84F-E743-4FD6-B650-0422D0900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60C55DD-345C-4B92-870E-E99A801B8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17E110E-B1DA-4854-AC79-4B5856153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FF5FEFC-6690-433D-A78B-CD2434E8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94D3997-7C6C-4C48-930B-991B84693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54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1899CAC4-80E9-452F-82A2-E4F5F3F58B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DE4D7C9-98A8-4B14-94BC-393181EF5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ED2F7E4-CF88-4016-B4B3-829DE057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577C98F-CA7E-4134-9701-F437F7095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B9FA819-89E9-4A74-A1BC-17991E8F4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91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4BFFE1-E872-4391-BA84-714548758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14851B2-66E3-4786-9D5F-D855E97F6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D770B9-3E0E-432E-A626-1A0E4F0C3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A2045F-614C-4C38-992A-FF50D5A9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284E75F-621D-4D1C-9129-33C448DAF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412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82E07D-3611-4016-9CE1-3ED325A33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92ED7CC-16DB-45B2-9633-AAC49D580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A17418-DD4C-42EC-B0A8-5E1E58BB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97622D-421B-4320-BADA-806D5967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C0836E-C8E6-48B8-A994-55A911C7F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11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6271AE-B34D-4FF7-85BB-507B91D67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47FBBD8-9515-491A-95DE-3B7996A06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CA221FB-98CE-473B-A94B-22F6B3EFEC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5A42615-888D-4554-B482-3A9B72510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793EE4A-3906-43F9-83F4-43982D5C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161DAAC-E27D-45C5-8FAF-C217BE6F2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17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F73746-D173-45BF-BA1E-160550D39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7DE0DF3-535F-4FBB-A93D-A2B4D579B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563EDC2-F822-4040-8017-A2A4B1DD6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00A758F-4568-4F91-840A-8B182D4ECB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9B099A6-9C11-492F-9DDD-04805B3A4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A46A7DF-9805-4EAA-BB9B-1BDA58691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77A09C0-9CEC-4EFF-AC84-BDF0C3C5F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ABC0298-0533-4295-AB91-DD99665B2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48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1BA869-80E9-4B74-9FE6-F4CE7348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617DB19E-B167-4B4B-A2CE-304CCBF0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BBA854F-A74C-4421-99E2-771303CC4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CC776E5-5708-4EDF-AE35-4E5FA926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72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1F24BE30-676C-40E3-90A5-4BBB1706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FE2C93B-EAE0-4C5E-9CD0-763930CFB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D247DBD-04F8-4D34-A883-E2DEA9317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58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CFFF74-EA66-4FF6-A80D-689738C9C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5B5C80B-A14C-4C2D-B7EB-A01ECC7B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3E828F6-1FE0-4EDE-8EBC-295E53CC5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3DF3F12-F980-4782-9120-2BA36A1B9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2BBB72E-7C20-4337-974D-0A3FBD3A6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D89070F-FFAF-4874-A96A-F39423551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517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88D322-E04C-4FD2-8452-AA1E3AFFB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F2F8E757-C158-44EA-9909-88A3BD164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D6C4BCB-3473-4FD3-96E1-E04F10BDB3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0E8A8A8-5B8B-43A4-979C-9630C02D8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FB7A014-0ECA-43EF-BBCF-27FC913E2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72FF14C-9923-4799-9705-C3605C9A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70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D2BE3D-382C-4825-9ADC-7B886DC31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7F100A0-D59D-43D3-9D28-D50225555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36FDBEB-32D0-4F7F-AC34-7AAA77C52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F11BC-D985-4003-AEC5-1B2D16C63627}" type="datetimeFigureOut">
              <a:rPr lang="ru-RU" smtClean="0"/>
              <a:t>07.04.2022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63CE89-B746-4B6A-9EB3-97981A5BAF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5870E53-1169-4CBE-B250-02992F0FA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A2A7D-3EB5-43D1-8A43-B917B72AE2EF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C81A5D3-E49B-4354-9298-D9FD5888CD8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microsoft.com/office/2007/relationships/hdphoto" Target="../media/hdphoto7.wdp"/><Relationship Id="rId3" Type="http://schemas.openxmlformats.org/officeDocument/2006/relationships/image" Target="../media/image11.png"/><Relationship Id="rId7" Type="http://schemas.microsoft.com/office/2007/relationships/hdphoto" Target="../media/hdphoto4.wdp"/><Relationship Id="rId12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microsoft.com/office/2007/relationships/hdphoto" Target="../media/hdphoto8.wdp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microsoft.com/office/2007/relationships/hdphoto" Target="../media/hdphoto5.wdp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openxmlformats.org/officeDocument/2006/relationships/image" Target="../media/image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5.png"/><Relationship Id="rId10" Type="http://schemas.microsoft.com/office/2007/relationships/hdphoto" Target="../media/hdphoto10.wdp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146032" cy="23876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по теме «Насекомые»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861048"/>
            <a:ext cx="8424936" cy="1655762"/>
          </a:xfrm>
        </p:spPr>
        <p:txBody>
          <a:bodyPr>
            <a:normAutofit lnSpcReduction="10000"/>
          </a:bodyPr>
          <a:lstStyle/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 ГБДОУ </a:t>
            </a:r>
          </a:p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196 </a:t>
            </a:r>
          </a:p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Закруткина Виктория Владимировна</a:t>
            </a:r>
            <a:endParaRPr lang="ru-RU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84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886700" cy="435133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 потолку ползу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упаду,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Лапки чищу я всегда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присоски 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(муха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модница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на ладошки.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Красненькое платьице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черными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горошками. (божья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коровка)</a:t>
            </a:r>
          </a:p>
        </p:txBody>
      </p:sp>
      <p:pic>
        <p:nvPicPr>
          <p:cNvPr id="4" name="Picture 3" descr="C:\Users\Admin\Desktop\png-clipart-black-fly-insect-mosquito-housefly-f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22" b="94333" l="1000" r="95889">
                        <a14:foregroundMark x1="51222" y1="20889" x2="83222" y2="12667"/>
                        <a14:foregroundMark x1="50667" y1="24333" x2="77889" y2="18556"/>
                        <a14:foregroundMark x1="73000" y1="43333" x2="76000" y2="51111"/>
                        <a14:foregroundMark x1="76889" y1="52000" x2="91556" y2="54000"/>
                        <a14:foregroundMark x1="94000" y1="54444" x2="94000" y2="54444"/>
                        <a14:foregroundMark x1="45778" y1="26778" x2="51667" y2="26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1586353501_9-p-belie-foni-s-bozhimi-korovkami-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45024"/>
            <a:ext cx="2736304" cy="186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41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7272808" cy="612068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Бабочкина дочка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в мелких ярких точках,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ползет,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Листики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грызет.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(гусеница)</a:t>
            </a:r>
          </a:p>
          <a:p>
            <a:pPr marL="0" indent="0">
              <a:buNone/>
            </a:pP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похожа на цветок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бантик тоже.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я люблю лужок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летний день погожий.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порхаю по цветам,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Пью нектар их сладкий.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я, догадайся сам,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загадку. (бабочка)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Admin\Desktop\kisspng-butterfly-insect-caterpillar-larva-old-world-swall-caterpillar-insects-png-images-free-download-5b6f0719541845.578945261534002969344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20688"/>
            <a:ext cx="4772446" cy="233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catherineasquithgallery.com/uploads/posts/2021-03/1614553664_42-p-kartinki-babochki-na-belom-fone-6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00321"/>
            <a:ext cx="3036501" cy="280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41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6632"/>
            <a:ext cx="7886700" cy="659735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пахну летом и пыльцой.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Лечу к цветочкам пулей.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я бываю очень злой.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тому, кто лезет в улей!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(пчела)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вовсе не пчела,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 - точёная игла,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Писк его всех раздражает,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больно он кусает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омар)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935591"/>
            <a:ext cx="54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Ранним утром на полянку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Прыг, Прыг, Прыг!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ногами наизнанку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Дрыг,  Дрыг, Дрыг!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Попрыгучий человечек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тебя? (кузнечик)</a:t>
            </a:r>
          </a:p>
        </p:txBody>
      </p:sp>
      <p:pic>
        <p:nvPicPr>
          <p:cNvPr id="2056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088"/>
            <a:ext cx="1894736" cy="194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2" descr="https://clipart-best.com/img/grasshopper/grasshopper-clip-art-13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6" name="Picture 2" descr="C:\Users\Admin\Desktop\grasshopper-clip-art-1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564904"/>
            <a:ext cx="3220075" cy="202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komar-narisovannyj-vid-speredi-lapy-v-raznye-storon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316" y="4437112"/>
            <a:ext cx="4192851" cy="271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41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647" y="260648"/>
            <a:ext cx="9144000" cy="1224135"/>
          </a:xfrm>
        </p:spPr>
        <p:txBody>
          <a:bodyPr>
            <a:normAutofit fontScale="90000"/>
          </a:bodyPr>
          <a:lstStyle/>
          <a:p>
            <a:pPr algn="ctr"/>
            <a:r>
              <a:rPr b="1" dirty="0" lang="ru-RU" smtClean="0" sz="5200">
                <a:latin charset="0" panose="02020603050405020304" pitchFamily="18" typeface="Times New Roman"/>
                <a:cs charset="0" panose="02020603050405020304" pitchFamily="18" typeface="Times New Roman"/>
              </a:rPr>
              <a:t>Игра «Насекомые-великаны»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77250"/>
            <a:ext cx="8064896" cy="5256584"/>
          </a:xfrm>
        </p:spPr>
        <p:txBody>
          <a:bodyPr>
            <a:normAutofit/>
          </a:bodyPr>
          <a:lstStyle/>
          <a:p>
            <a:pPr algn="ctr" indent="0" marL="0">
              <a:buNone/>
            </a:pP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жук – жучище</a:t>
            </a:r>
          </a:p>
          <a:p>
            <a:pPr algn="ctr" indent="0" marL="0">
              <a:buNone/>
            </a:pPr>
            <a:endParaRPr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 indent="0" marL="0">
              <a:buNone/>
            </a:pP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комар – камарище</a:t>
            </a:r>
          </a:p>
          <a:p>
            <a:pPr algn="ctr" indent="0" marL="0">
              <a:buNone/>
            </a:pPr>
            <a:endParaRPr dirty="0" lang="ru-RU" smtClean="0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 indent="0" marL="0">
              <a:buNone/>
            </a:pP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муравей – муравьище</a:t>
            </a:r>
          </a:p>
          <a:p>
            <a:pPr algn="ctr" indent="0" marL="0">
              <a:buNone/>
            </a:pPr>
            <a:endParaRPr dirty="0" lang="ru-RU" sz="4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 indent="0" marL="0">
              <a:buNone/>
            </a:pP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таракан - тараканище</a:t>
            </a:r>
            <a:endParaRPr dirty="0" lang="ru-RU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/>
          </a:p>
        </p:txBody>
      </p:sp>
      <p:pic>
        <p:nvPicPr>
          <p:cNvPr descr="C:\Users\Admin\Desktop\komar-narisovannyj-vid-speredi-lapy-v-raznye-storony.png" id="5" name="Picture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16" y="3071930"/>
            <a:ext cx="1357481" cy="88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komar-narisovannyj-vid-speredi-lapy-v-raznye-storony.png" id="6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" r="-65"/>
          <a:stretch/>
        </p:blipFill>
        <p:spPr bwMode="auto">
          <a:xfrm>
            <a:off x="5404867" y="2630971"/>
            <a:ext cx="2390876" cy="132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beetle-bug-png-545029.png" id="205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b="94802" l="5000" r="94643" t="20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95" y="1457427"/>
            <a:ext cx="1112967" cy="96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beetle-bug-png-545029.png" id="8" name="Picture 2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94802" l="5000" r="94643" t="20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1896371" cy="165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cockroach-on-white_1600.jpg" id="2051" name="Picture 3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b="96066" l="4375" r="94563" t="2186">
                        <a14:backgroundMark x1="29688" x2="40375" y1="66448" y2="61858"/>
                        <a14:backgroundMark x1="49250" x2="49500" y1="64809" y2="77705"/>
                        <a14:backgroundMark x1="17250" x2="24875" y1="52240" y2="55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19" y="5615039"/>
            <a:ext cx="1224136" cy="70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cockroach-on-white_1600.jpg" id="10" name="Picture 3"/>
          <p:cNvPicPr>
            <a:picLocks noChangeArrowheads="1" noChangeAspect="1"/>
          </p:cNvPicPr>
          <p:nvPr/>
        </p:nvPicPr>
        <p:blipFill>
          <a:blip cstate="print"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b="96066" l="4375" r="94563" t="2186">
                        <a14:backgroundMark x1="29688" x2="40375" y1="66448" y2="61858"/>
                        <a14:backgroundMark x1="49250" x2="49500" y1="64809" y2="77705"/>
                        <a14:backgroundMark x1="17250" x2="24875" y1="52240" y2="55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292584"/>
            <a:ext cx="2573518" cy="147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19877ce7d642a37fb4ff95d742a2a644.jpg" id="2052" name="Picture 4"/>
          <p:cNvPicPr>
            <a:picLocks noChangeArrowheads="1" noChangeAspect="1"/>
          </p:cNvPicPr>
          <p:nvPr/>
        </p:nvPicPr>
        <p:blipFill>
          <a:blip cstate="print"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b="96234" l="6296" r="97259" t="62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90425"/>
            <a:ext cx="2143623" cy="160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esktop\19877ce7d642a37fb4ff95d742a2a644.jpg" id="12" name="Picture 4"/>
          <p:cNvPicPr>
            <a:picLocks noChangeArrowheads="1" noChangeAspect="1"/>
          </p:cNvPicPr>
          <p:nvPr/>
        </p:nvPicPr>
        <p:blipFill>
          <a:blip cstate="print"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b="96234" l="6296" r="97259" t="62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19" y="4272197"/>
            <a:ext cx="1015567" cy="75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28085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«Четвертый лишний»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https://catherineasquithgallery.com/uploads/posts/2021-03/1614553664_42-p-kartinki-babochki-na-belom-fone-6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55050"/>
            <a:ext cx="2376264" cy="219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1586353501_9-p-belie-foni-s-bozhimi-korovkami-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242" y="1890530"/>
            <a:ext cx="2520280" cy="171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72446"/>
            <a:ext cx="2061484" cy="211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bird02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00808"/>
            <a:ext cx="2741451" cy="183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02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«Четвертый лишний»</a:t>
            </a:r>
            <a:endParaRPr lang="ru-RU" dirty="0"/>
          </a:p>
        </p:txBody>
      </p:sp>
      <p:pic>
        <p:nvPicPr>
          <p:cNvPr id="4" name="Picture 3" descr="C:\Users\Admin\Desktop\kisspng-butterfly-insect-caterpillar-larva-old-world-swall-caterpillar-insects-png-images-free-download-5b6f0719541845.57894526153400296934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096344" cy="151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\Desktop\png-clipart-black-fly-insect-mosquito-housefly-fl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22" b="94333" l="1000" r="95889">
                        <a14:foregroundMark x1="51222" y1="20889" x2="83222" y2="12667"/>
                        <a14:foregroundMark x1="50667" y1="24333" x2="77889" y2="18556"/>
                        <a14:foregroundMark x1="73000" y1="43333" x2="76000" y2="51111"/>
                        <a14:foregroundMark x1="76889" y1="52000" x2="91556" y2="54000"/>
                        <a14:foregroundMark x1="94000" y1="54444" x2="94000" y2="54444"/>
                        <a14:foregroundMark x1="45778" y1="26778" x2="51667" y2="26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4264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s://catherineasquithgallery.com/uploads/posts/2021-03/1614553664_42-p-kartinki-babochki-na-belom-fone-6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036501" cy="280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dmin\Desktop\komar-narisovannyj-vid-speredi-lapy-v-raznye-storony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4192851" cy="271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62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402" y="178360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«Сосчитай насекомых»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Admin\Desktop\1586353501_9-p-belie-foni-s-bozhimi-korovkami-1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3388"/>
            <a:ext cx="1723040" cy="117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1586353501_9-p-belie-foni-s-bozhimi-korovkami-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309" y="1572113"/>
            <a:ext cx="1728192" cy="11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1586353501_9-p-belie-foni-s-bozhimi-korovkami-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098" y="4864977"/>
            <a:ext cx="1744082" cy="119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1586353501_9-p-belie-foni-s-bozhimi-korovkami-1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08158"/>
            <a:ext cx="1584176" cy="108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https://catherineasquithgallery.com/uploads/posts/2021-03/1614553664_42-p-kartinki-babochki-na-belom-fone-6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496" y="1530726"/>
            <a:ext cx="1684806" cy="155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https://catherineasquithgallery.com/uploads/posts/2021-03/1614553664_42-p-kartinki-babochki-na-belom-fone-6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61554"/>
            <a:ext cx="1684806" cy="155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s://catherineasquithgallery.com/uploads/posts/2021-03/1614553664_42-p-kartinki-babochki-na-belom-fone-6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79311"/>
            <a:ext cx="1684806" cy="155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Admin\Desktop\grasshopper-clip-art-1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242" y="3208905"/>
            <a:ext cx="2034316" cy="1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Admin\Desktop\grasshopper-clip-art-1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039" y="5419753"/>
            <a:ext cx="2034316" cy="1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3" y="5001926"/>
            <a:ext cx="1479224" cy="151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355" y="2880414"/>
            <a:ext cx="1479224" cy="151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163" y="5001926"/>
            <a:ext cx="1479224" cy="151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34" y="3163320"/>
            <a:ext cx="1479224" cy="151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s://catherineasquithgallery.com/uploads/posts/2021-03/1614600351_7-p-pchela-na-belom-fone-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521" y="1194805"/>
            <a:ext cx="1479224" cy="151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Admin\Desktop\png-clipart-black-fly-insect-mosquito-housefly-fly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222" b="94333" l="1000" r="95889">
                        <a14:foregroundMark x1="51222" y1="20889" x2="83222" y2="12667"/>
                        <a14:foregroundMark x1="50667" y1="24333" x2="77889" y2="18556"/>
                        <a14:foregroundMark x1="73000" y1="43333" x2="76000" y2="51111"/>
                        <a14:foregroundMark x1="76889" y1="52000" x2="91556" y2="54000"/>
                        <a14:foregroundMark x1="94000" y1="54444" x2="94000" y2="54444"/>
                        <a14:foregroundMark x1="45778" y1="26778" x2="51667" y2="26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025" y="3639509"/>
            <a:ext cx="1697454" cy="169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2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base.com-94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powerpointbase.com-945</Template>
  <TotalTime>145</TotalTime>
  <Words>65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powerpointbase.com-945</vt:lpstr>
      <vt:lpstr>Методическая разработка по теме «Насекомые»</vt:lpstr>
      <vt:lpstr>Отгадай загадки</vt:lpstr>
      <vt:lpstr>Презентация PowerPoint</vt:lpstr>
      <vt:lpstr>Презентация PowerPoint</vt:lpstr>
      <vt:lpstr>Игра «Насекомые-великаны» </vt:lpstr>
      <vt:lpstr>Игра «Четвертый лишний»</vt:lpstr>
      <vt:lpstr>Игра «Четвертый лишний»</vt:lpstr>
      <vt:lpstr>Игра «Сосчитай насекомых»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по теме «Насекомые»</dc:title>
  <dc:creator>Admin</dc:creator>
  <cp:lastModifiedBy>Admin</cp:lastModifiedBy>
  <cp:revision>16</cp:revision>
  <dcterms:created xsi:type="dcterms:W3CDTF">2022-04-06T21:03:22Z</dcterms:created>
  <dcterms:modified xsi:type="dcterms:W3CDTF">2022-04-07T14:30:08Z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1738588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