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8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222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C957-DC28-4581-BD5C-C7A5D57B02FA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1758-36F4-42E6-9B6B-A952B1B0378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C957-DC28-4581-BD5C-C7A5D57B02FA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1758-36F4-42E6-9B6B-A952B1B037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C957-DC28-4581-BD5C-C7A5D57B02FA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1758-36F4-42E6-9B6B-A952B1B037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C957-DC28-4581-BD5C-C7A5D57B02FA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1758-36F4-42E6-9B6B-A952B1B0378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C957-DC28-4581-BD5C-C7A5D57B02FA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1758-36F4-42E6-9B6B-A952B1B037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C957-DC28-4581-BD5C-C7A5D57B02FA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1758-36F4-42E6-9B6B-A952B1B0378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C957-DC28-4581-BD5C-C7A5D57B02FA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1758-36F4-42E6-9B6B-A952B1B0378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C957-DC28-4581-BD5C-C7A5D57B02FA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1758-36F4-42E6-9B6B-A952B1B037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C957-DC28-4581-BD5C-C7A5D57B02FA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1758-36F4-42E6-9B6B-A952B1B037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C957-DC28-4581-BD5C-C7A5D57B02FA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1758-36F4-42E6-9B6B-A952B1B037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23C957-DC28-4581-BD5C-C7A5D57B02FA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01758-36F4-42E6-9B6B-A952B1B0378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C23C957-DC28-4581-BD5C-C7A5D57B02FA}" type="datetimeFigureOut">
              <a:rPr lang="ru-RU" smtClean="0"/>
              <a:t>13.10.2021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A601758-36F4-42E6-9B6B-A952B1B0378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2915816" y="3789040"/>
            <a:ext cx="5832648" cy="2592288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8000" b="1" dirty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8000" b="1" dirty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8000" b="1" dirty="0" smtClean="0">
              <a:solidFill>
                <a:prstClr val="black">
                  <a:tint val="75000"/>
                </a:prst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800" b="1" dirty="0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</a:t>
            </a:r>
            <a:r>
              <a:rPr lang="ru-RU" sz="12800" b="1" dirty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sz="12800" b="1" dirty="0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ВКК МБДОУ «Ц. </a:t>
            </a:r>
            <a:r>
              <a:rPr lang="ru-RU" sz="12800" b="1" err="1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Р.Р</a:t>
            </a:r>
            <a:r>
              <a:rPr lang="ru-RU" sz="12800" b="1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2800" b="1" dirty="0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12800" b="1" dirty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 169</a:t>
            </a:r>
            <a:r>
              <a:rPr lang="ru-RU" sz="12800" b="1" dirty="0" smtClean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r>
              <a:rPr lang="ru-RU" sz="12800" b="1" dirty="0" err="1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Кришталь</a:t>
            </a:r>
            <a:r>
              <a:rPr lang="ru-RU" sz="12800" b="1" dirty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Ольга Анатольевна</a:t>
            </a:r>
            <a:br>
              <a:rPr lang="ru-RU" sz="12800" b="1" dirty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800" b="1" dirty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800" b="1" dirty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800" b="1" dirty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2800" b="1" dirty="0">
                <a:solidFill>
                  <a:prstClr val="black">
                    <a:tint val="75000"/>
                  </a:prst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17581" y="1700809"/>
            <a:ext cx="7210803" cy="1728191"/>
          </a:xfrm>
        </p:spPr>
        <p:txBody>
          <a:bodyPr/>
          <a:lstStyle/>
          <a:p>
            <a:r>
              <a:rPr lang="ru-RU" sz="4800" dirty="0" smtClean="0"/>
              <a:t>Интерактивная игра:</a:t>
            </a:r>
            <a:br>
              <a:rPr lang="ru-RU" sz="4800" dirty="0" smtClean="0"/>
            </a:br>
            <a:r>
              <a:rPr lang="ru-RU" sz="4800" dirty="0" smtClean="0"/>
              <a:t> «Найди планету»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653136"/>
            <a:ext cx="828092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274293"/>
            <a:ext cx="864096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317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5835" y="1807811"/>
            <a:ext cx="1841985" cy="1872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1680" y="2247743"/>
            <a:ext cx="1037665" cy="10214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223175"/>
            <a:ext cx="1405926" cy="1408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 descr="C:\Users\User\Desktop\a64e457e4430dc0e62c92b4903ac9649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879" y="2582608"/>
            <a:ext cx="724176" cy="686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esktop\venus-planet-png-8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9751" y="2468382"/>
            <a:ext cx="914786" cy="800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570" y="2582607"/>
            <a:ext cx="689209" cy="686682"/>
          </a:xfrm>
          <a:prstGeom prst="rect">
            <a:avLst/>
          </a:prstGeom>
        </p:spPr>
      </p:pic>
      <p:pic>
        <p:nvPicPr>
          <p:cNvPr id="1037" name="Picture 13" descr="C:\Users\User\Desktop\09-uranus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4810" y="2370746"/>
            <a:ext cx="957031" cy="95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7467" y="2718769"/>
            <a:ext cx="471657" cy="472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4537" y="2374920"/>
            <a:ext cx="1011237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97255" y="3228084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0361" y="3269290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47865" y="3389959"/>
            <a:ext cx="4320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9992" y="3327778"/>
            <a:ext cx="419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05301" y="3453956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11617" y="3022648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41946" y="3206985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90674" y="3191615"/>
            <a:ext cx="357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161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81</TotalTime>
  <Words>19</Words>
  <Application>Microsoft Office PowerPoint</Application>
  <PresentationFormat>Экран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Воздушный поток</vt:lpstr>
      <vt:lpstr>Интерактивная игра:  «Найди планету»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169</cp:lastModifiedBy>
  <cp:revision>10</cp:revision>
  <dcterms:created xsi:type="dcterms:W3CDTF">2019-04-11T06:24:10Z</dcterms:created>
  <dcterms:modified xsi:type="dcterms:W3CDTF">2021-10-13T14:12:26Z</dcterms:modified>
</cp:coreProperties>
</file>