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73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FB5D10D-3F17-4095-8E9F-AE3271FC7056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516BB3C-1AE1-41F1-9879-534ED945569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D10D-3F17-4095-8E9F-AE3271FC7056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6BB3C-1AE1-41F1-9879-534ED94556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D10D-3F17-4095-8E9F-AE3271FC7056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6BB3C-1AE1-41F1-9879-534ED94556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B5D10D-3F17-4095-8E9F-AE3271FC7056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16BB3C-1AE1-41F1-9879-534ED945569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FB5D10D-3F17-4095-8E9F-AE3271FC7056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516BB3C-1AE1-41F1-9879-534ED945569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D10D-3F17-4095-8E9F-AE3271FC7056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6BB3C-1AE1-41F1-9879-534ED945569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D10D-3F17-4095-8E9F-AE3271FC7056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6BB3C-1AE1-41F1-9879-534ED945569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B5D10D-3F17-4095-8E9F-AE3271FC7056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16BB3C-1AE1-41F1-9879-534ED945569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D10D-3F17-4095-8E9F-AE3271FC7056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6BB3C-1AE1-41F1-9879-534ED94556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B5D10D-3F17-4095-8E9F-AE3271FC7056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16BB3C-1AE1-41F1-9879-534ED945569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B5D10D-3F17-4095-8E9F-AE3271FC7056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16BB3C-1AE1-41F1-9879-534ED945569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FB5D10D-3F17-4095-8E9F-AE3271FC7056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516BB3C-1AE1-41F1-9879-534ED945569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«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Осень в гости к нам пришла и подарки принесла»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403648" y="2852936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Конспект открытого игры-занятия по развитию речи и ознакомлению с окружающим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50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Задачи на перспективу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395536" y="2132856"/>
            <a:ext cx="7467600" cy="4873752"/>
          </a:xfrm>
        </p:spPr>
        <p:txBody>
          <a:bodyPr/>
          <a:lstStyle/>
          <a:p>
            <a:r>
              <a:rPr lang="ru-RU" dirty="0" smtClean="0"/>
              <a:t>Продолжать работу по формированию умения составлять описательный рассказ</a:t>
            </a:r>
            <a:r>
              <a:rPr lang="en-US" dirty="0" smtClean="0"/>
              <a:t> </a:t>
            </a:r>
            <a:r>
              <a:rPr lang="ru-RU" dirty="0" smtClean="0"/>
              <a:t>о предмете.</a:t>
            </a:r>
          </a:p>
          <a:p>
            <a:r>
              <a:rPr lang="ru-RU" dirty="0" smtClean="0"/>
              <a:t>Закреплять обобщающие  понятия « овощей» и «фруктов» ( Индивидуальная работа с Ильей)</a:t>
            </a:r>
          </a:p>
          <a:p>
            <a:r>
              <a:rPr lang="ru-RU" dirty="0" smtClean="0"/>
              <a:t>Уточнить и закрепить правила счета ( правой рукой , слева направо).</a:t>
            </a:r>
          </a:p>
          <a:p>
            <a:r>
              <a:rPr lang="ru-RU" dirty="0" smtClean="0"/>
              <a:t>Воспитывать интерес </a:t>
            </a:r>
            <a:r>
              <a:rPr lang="ru-RU" smtClean="0"/>
              <a:t>к занятиям.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149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57301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Программное содержание :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1.Учить различать и называть овощи, фрукты в натуральном виде и на картинках. Продолжать учить описывать их, замечая характерные особенности (цвет, форма, твердость).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Обогатить представление детей о дарах осени в огороде и в саду.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2.Закрепить  приметы осени ( стало холодно, часто идет дождь, птицы улетели, листья пожелтели), название деревьев и их семена (дуб, клен). Развивать мелкую моторику рук; закрепить счет до 8.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Активизация словаря: названия овощей и фруктов, их качеств; продолжать работу над выразительностью при чтении стихов. Формировать умение отвечать на вопросы, не перебивать товарища.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4.Воспитывать интерес к занятию, любовь к природе.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76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86104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Предварительная работа: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Наблюдение в природе за осенним пейзажем;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Рассматривание разноцветных осенних листьев, деревьев и их плодов; овощей и фруктов; иллюстраций;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Чтение  стихов об осени;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Дидактические  игры  «С какого дерева листок?», «Во саду ли в огороде», «Времена года».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Оборудование: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Картина с осенним пейзажем, маленькие картинки с приметами осени и зимы; овощи, фрукты натуральные и нарисованные;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фланелеграф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 изображение дерева и грядки для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фланелеграфа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 кукла Осень, кукла мальчик Петя; мох; горох.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77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Рассматривание  осенней  картины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72816"/>
            <a:ext cx="5184576" cy="3749030"/>
          </a:xfrm>
        </p:spPr>
      </p:pic>
    </p:spTree>
    <p:extLst>
      <p:ext uri="{BB962C8B-B14F-4D97-AF65-F5344CB8AC3E}">
        <p14:creationId xmlns:p14="http://schemas.microsoft.com/office/powerpoint/2010/main" val="198977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Физкультминутка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14600"/>
            <a:ext cx="3657600" cy="2743200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375" y="2514600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294110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-31541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Работа на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фланелеграфе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3024336" cy="2592288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412776"/>
            <a:ext cx="3390528" cy="2592288"/>
          </a:xfrm>
        </p:spPr>
      </p:pic>
      <p:pic>
        <p:nvPicPr>
          <p:cNvPr id="2050" name="Picture 2" descr="D:\Ира\мои фото\Занятие открытое\100_009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29000"/>
            <a:ext cx="3744416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17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67544" y="620688"/>
            <a:ext cx="784887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Составление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описательного рассказа об овощах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Объект 16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844824"/>
            <a:ext cx="3945632" cy="3024336"/>
          </a:xfrm>
        </p:spPr>
      </p:pic>
      <p:pic>
        <p:nvPicPr>
          <p:cNvPr id="15" name="Объект 14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708920"/>
            <a:ext cx="4038600" cy="3244974"/>
          </a:xfrm>
        </p:spPr>
      </p:pic>
    </p:spTree>
    <p:extLst>
      <p:ext uri="{BB962C8B-B14F-4D97-AF65-F5344CB8AC3E}">
        <p14:creationId xmlns:p14="http://schemas.microsoft.com/office/powerpoint/2010/main" val="114808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Развитие мелкой моторики -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поиск горошин во мху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4104456" cy="316835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708920"/>
            <a:ext cx="3960440" cy="3240360"/>
          </a:xfrm>
        </p:spPr>
      </p:pic>
    </p:spTree>
    <p:extLst>
      <p:ext uri="{BB962C8B-B14F-4D97-AF65-F5344CB8AC3E}">
        <p14:creationId xmlns:p14="http://schemas.microsoft.com/office/powerpoint/2010/main" val="295478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занятия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Занятие носило игровой характер. </a:t>
            </a:r>
          </a:p>
          <a:p>
            <a:r>
              <a:rPr lang="ru-RU" dirty="0" smtClean="0"/>
              <a:t>Дети с поставленными задачами  справились,</a:t>
            </a:r>
          </a:p>
          <a:p>
            <a:r>
              <a:rPr lang="ru-RU" dirty="0" smtClean="0"/>
              <a:t>были активны и доброжелательны к друг другу.</a:t>
            </a:r>
          </a:p>
          <a:p>
            <a:r>
              <a:rPr lang="ru-RU" dirty="0" smtClean="0"/>
              <a:t>Затруднение </a:t>
            </a:r>
            <a:r>
              <a:rPr lang="ru-RU" dirty="0" err="1" smtClean="0"/>
              <a:t>вазвало</a:t>
            </a:r>
            <a:r>
              <a:rPr lang="ru-RU" dirty="0" smtClean="0"/>
              <a:t> у Ильи составление описательного рассказа об овоще; немного путается  в классификации.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90850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144</TotalTime>
  <Words>126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«Осень в гости к нам пришла и подарки принесла»</vt:lpstr>
      <vt:lpstr>Программное содержание :   1.Учить различать и называть овощи, фрукты в натуральном виде и на картинках. Продолжать учить описывать их, замечая характерные особенности (цвет, форма, твердость). Обогатить представление детей о дарах осени в огороде и в саду.  2.Закрепить  приметы осени ( стало холодно, часто идет дождь, птицы улетели, листья пожелтели), название деревьев и их семена (дуб, клен). Развивать мелкую моторику рук; закрепить счет до 8. 3. Активизация словаря: названия овощей и фруктов, их качеств; продолжать работу над выразительностью при чтении стихов. Формировать умение отвечать на вопросы, не перебивать товарища. 4.Воспитывать интерес к занятию, любовь к природе. </vt:lpstr>
      <vt:lpstr>Предварительная работа:  - Наблюдение в природе за осенним пейзажем;  - Рассматривание разноцветных осенних листьев, деревьев и их плодов; овощей и фруктов; иллюстраций;  - Чтение  стихов об осени;  - Дидактические  игры  «С какого дерева листок?», «Во саду ли в огороде», «Времена года».  Оборудование:  Картина с осенним пейзажем, маленькие картинки с приметами осени и зимы; овощи, фрукты натуральные и нарисованные; фланелеграф; изображение дерева и грядки для фланелеграфа; кукла Осень, кукла мальчик Петя; мох; горох. </vt:lpstr>
      <vt:lpstr>Рассматривание  осенней  картины</vt:lpstr>
      <vt:lpstr> Физкультминутка</vt:lpstr>
      <vt:lpstr>Работа на фланелеграфе</vt:lpstr>
      <vt:lpstr> Составление описательного рассказа об овощах</vt:lpstr>
      <vt:lpstr> Развитие мелкой моторики - поиск горошин во мху</vt:lpstr>
      <vt:lpstr> Анализ занятия</vt:lpstr>
      <vt:lpstr>Задачи на перспективу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«Осень в гости к нам пришла и подарки принесла»</dc:title>
  <dc:creator>Пузо</dc:creator>
  <cp:lastModifiedBy>Пузо</cp:lastModifiedBy>
  <cp:revision>12</cp:revision>
  <dcterms:created xsi:type="dcterms:W3CDTF">2012-10-18T10:00:23Z</dcterms:created>
  <dcterms:modified xsi:type="dcterms:W3CDTF">2012-10-26T14:11:03Z</dcterms:modified>
</cp:coreProperties>
</file>