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239a32dab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239a32dab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239a32dabe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239a32dabe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239a32dabe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239a32dabe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239a32dabe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239a32dabe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