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71" r:id="rId3"/>
    <p:sldId id="264" r:id="rId4"/>
    <p:sldId id="263" r:id="rId5"/>
    <p:sldId id="267" r:id="rId6"/>
    <p:sldId id="266" r:id="rId7"/>
    <p:sldId id="269" r:id="rId8"/>
    <p:sldId id="270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80345-E00B-4AFD-A409-B807F97B4AE5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490C0-83EE-44E9-B2DA-5051BCD7B5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Ivan\Desktop\1612568512_6-p-ekologiya-fon-zelenii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67744" y="1124744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2492896"/>
            <a:ext cx="75608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Чистый город – чистая страна»</a:t>
            </a:r>
            <a:endParaRPr lang="ru-RU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4149080"/>
            <a:ext cx="63367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Караськина С.И., воспитатель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1 квалификационной  категории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772816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Эколого-образовательный проект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3105835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проекта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Ivan\Desktop\1612568512_6-p-ekologiya-fon-zelenii-7.jpg" id="3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20220304_142644.jpg" id="4" name="Рисунок 3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323528" y="332656"/>
            <a:ext cx="4560093" cy="3102995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4_142223.jpg" id="5" name="Рисунок 4"/>
          <p:cNvPicPr>
            <a:picLocks noChangeAspect="1"/>
          </p:cNvPicPr>
          <p:nvPr/>
        </p:nvPicPr>
        <p:blipFill>
          <a:blip cstate="print" r:embed="rId4"/>
          <a:srcRect r="14"/>
          <a:stretch>
            <a:fillRect/>
          </a:stretch>
        </p:blipFill>
        <p:spPr>
          <a:xfrm rot="5400000">
            <a:off x="4777767" y="2647169"/>
            <a:ext cx="3672408" cy="4371975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van\Desktop\1612568512_6-p-ekologiya-fon-zelenii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3688" y="2132856"/>
            <a:ext cx="5976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van\Desktop\1612568512_6-p-ekologiya-fon-zelenii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1395929"/>
            <a:ext cx="806489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Эколого-образовательный проект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«Чистый город - чистая страна!»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формирование основ экологической грамотности и культуры школьников, знакомство с принципами раздельного сбора мусора.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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уточнить представления детей об источниках возникновения мусора;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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потребность соблюдения чистоты на улицах города, дома, в общественных местах;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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умение логически мыслить, делать выводы, развивать коммуникативные умения;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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активизировать словарный запас за счёт правильного использования слов (загрязнение, ядовитые вещества, отходы, металлолом, макулатура, бытовые отходы, стеклотара пластмасса и т. д.).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Users\Ivan\Desktop\1612568512_6-p-ekologiya-fon-zelenii-7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20220309_133303.jpg" id="5" name="Рисунок 4"/>
          <p:cNvPicPr>
            <a:picLocks noChangeAspect="1"/>
          </p:cNvPicPr>
          <p:nvPr/>
        </p:nvPicPr>
        <p:blipFill>
          <a:blip cstate="print" r:embed="rId3"/>
          <a:srcRect b="-65" l="-1471" r="-27"/>
          <a:stretch>
            <a:fillRect/>
          </a:stretch>
        </p:blipFill>
        <p:spPr>
          <a:xfrm>
            <a:off x="2267744" y="260648"/>
            <a:ext cx="4826593" cy="2448272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4_144545.jpg" id="6" name="Рисунок 5"/>
          <p:cNvPicPr>
            <a:picLocks noChangeAspect="1"/>
          </p:cNvPicPr>
          <p:nvPr/>
        </p:nvPicPr>
        <p:blipFill>
          <a:blip cstate="print" r:embed="rId4"/>
          <a:srcRect b="-34" r="20"/>
          <a:stretch>
            <a:fillRect/>
          </a:stretch>
        </p:blipFill>
        <p:spPr>
          <a:xfrm rot="5400000">
            <a:off x="4880479" y="2760481"/>
            <a:ext cx="3182247" cy="3943221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4_144514.jpg" id="7" name="Рисунок 6"/>
          <p:cNvPicPr>
            <a:picLocks noChangeAspect="1"/>
          </p:cNvPicPr>
          <p:nvPr/>
        </p:nvPicPr>
        <p:blipFill>
          <a:blip cstate="print" r:embed="rId5"/>
          <a:srcRect b="-57" r="-826" t="-2043"/>
          <a:stretch>
            <a:fillRect/>
          </a:stretch>
        </p:blipFill>
        <p:spPr>
          <a:xfrm rot="5400000">
            <a:off x="1115616" y="3356992"/>
            <a:ext cx="3168352" cy="273630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Users\Ivan\Desktop\1612568512_6-p-ekologiya-fon-zelenii-7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20220304_145215.jpg" id="7" name="Рисунок 6"/>
          <p:cNvPicPr>
            <a:picLocks noChangeAspect="1"/>
          </p:cNvPicPr>
          <p:nvPr/>
        </p:nvPicPr>
        <p:blipFill>
          <a:blip cstate="print" r:embed="rId3"/>
          <a:srcRect b="-21" r="19"/>
          <a:stretch>
            <a:fillRect/>
          </a:stretch>
        </p:blipFill>
        <p:spPr>
          <a:xfrm rot="5400000">
            <a:off x="25239" y="702953"/>
            <a:ext cx="3420380" cy="2823802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9_133141.jpg" id="8" name="Рисунок 7"/>
          <p:cNvPicPr>
            <a:picLocks noChangeAspect="1"/>
          </p:cNvPicPr>
          <p:nvPr/>
        </p:nvPicPr>
        <p:blipFill>
          <a:blip cstate="print" r:embed="rId4"/>
          <a:srcRect b="-378" r="-24" t="-2014"/>
          <a:stretch>
            <a:fillRect/>
          </a:stretch>
        </p:blipFill>
        <p:spPr>
          <a:xfrm rot="5400000">
            <a:off x="3738764" y="445812"/>
            <a:ext cx="2530567" cy="3024336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1_105615.jpg" id="9" name="Рисунок 8"/>
          <p:cNvPicPr>
            <a:picLocks noChangeAspect="1"/>
          </p:cNvPicPr>
          <p:nvPr/>
        </p:nvPicPr>
        <p:blipFill>
          <a:blip cstate="print" r:embed="rId5"/>
          <a:srcRect b="-34" r="45"/>
          <a:stretch>
            <a:fillRect/>
          </a:stretch>
        </p:blipFill>
        <p:spPr>
          <a:xfrm rot="5400000">
            <a:off x="6120171" y="944725"/>
            <a:ext cx="3384377" cy="201622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9_133325.jpg" id="10" name="Рисунок 9"/>
          <p:cNvPicPr>
            <a:picLocks noChangeAspect="1"/>
          </p:cNvPicPr>
          <p:nvPr/>
        </p:nvPicPr>
        <p:blipFill>
          <a:blip cstate="print" r:embed="rId6"/>
          <a:srcRect b="-3743" l="-4548" r="-3875" t="-1068"/>
          <a:stretch>
            <a:fillRect/>
          </a:stretch>
        </p:blipFill>
        <p:spPr>
          <a:xfrm rot="5400000">
            <a:off x="4559589" y="4233499"/>
            <a:ext cx="2708918" cy="1964016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9_133349.jpg" id="11" name="Рисунок 10"/>
          <p:cNvPicPr>
            <a:picLocks noChangeAspect="1"/>
          </p:cNvPicPr>
          <p:nvPr/>
        </p:nvPicPr>
        <p:blipFill>
          <a:blip cstate="print" r:embed="rId7"/>
          <a:srcRect r="-12"/>
          <a:stretch>
            <a:fillRect/>
          </a:stretch>
        </p:blipFill>
        <p:spPr>
          <a:xfrm rot="5400000">
            <a:off x="1465102" y="3943610"/>
            <a:ext cx="2664296" cy="2643188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Users\Ivan\Desktop\1612568512_6-p-ekologiya-fon-zelenii-7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260648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vl="0">
              <a:spcBef>
                <a:spcPct val="0"/>
              </a:spcBef>
              <a:spcAft>
                <a:spcPct val="0"/>
              </a:spcAft>
            </a:pPr>
            <a:r>
              <a:rPr b="1" dirty="0" i="1" lang="ru-RU" smtClean="0" sz="3200">
                <a:solidFill>
                  <a:srgbClr val="C00000"/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Выставка рисунков</a:t>
            </a:r>
            <a:endParaRPr b="1" dirty="0" i="1" lang="ru-RU" smtClean="0" sz="32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  <a:p>
            <a:pPr algn="ctr" eaLnBrk="0" fontAlgn="base" hangingPunct="0" lvl="0">
              <a:spcBef>
                <a:spcPct val="0"/>
              </a:spcBef>
              <a:spcAft>
                <a:spcPct val="0"/>
              </a:spcAft>
            </a:pPr>
            <a:r>
              <a:rPr b="1" dirty="0" i="1" lang="ru-RU" smtClean="0" sz="3200">
                <a:solidFill>
                  <a:srgbClr val="C00000"/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« Чистый город – чистая страна»</a:t>
            </a:r>
            <a:endParaRPr b="1" dirty="0" i="1" lang="ru-RU" smtClean="0" sz="32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20220304_174234.jpg" id="6" name="Рисунок 5"/>
          <p:cNvPicPr>
            <a:picLocks noChangeAspect="1"/>
          </p:cNvPicPr>
          <p:nvPr/>
        </p:nvPicPr>
        <p:blipFill>
          <a:blip cstate="print" r:embed="rId3"/>
          <a:srcRect r="80"/>
          <a:stretch>
            <a:fillRect/>
          </a:stretch>
        </p:blipFill>
        <p:spPr>
          <a:xfrm rot="5400000">
            <a:off x="5501356" y="3435748"/>
            <a:ext cx="2541706" cy="396837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5_104719.jpg" id="7" name="Рисунок 6"/>
          <p:cNvPicPr>
            <a:picLocks noChangeAspect="1"/>
          </p:cNvPicPr>
          <p:nvPr/>
        </p:nvPicPr>
        <p:blipFill>
          <a:blip cstate="print" r:embed="rId4"/>
          <a:srcRect b="-1783" l="-2061" r="-976" t="-9254"/>
          <a:stretch>
            <a:fillRect/>
          </a:stretch>
        </p:blipFill>
        <p:spPr>
          <a:xfrm>
            <a:off x="827584" y="4149080"/>
            <a:ext cx="3500389" cy="2520280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5_104451.jpg" id="8" name="Рисунок 7"/>
          <p:cNvPicPr>
            <a:picLocks noChangeAspect="1"/>
          </p:cNvPicPr>
          <p:nvPr/>
        </p:nvPicPr>
        <p:blipFill>
          <a:blip cstate="print" r:embed="rId5"/>
          <a:srcRect b="35" r="33"/>
          <a:stretch>
            <a:fillRect/>
          </a:stretch>
        </p:blipFill>
        <p:spPr>
          <a:xfrm rot="5400000">
            <a:off x="3078142" y="818402"/>
            <a:ext cx="2650601" cy="369533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Users\Ivan\Desktop\1612568512_6-p-ekologiya-fon-zelenii-7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20220305_104941.jpg" id="5" name="Рисунок 4"/>
          <p:cNvPicPr>
            <a:picLocks noChangeAspect="1"/>
          </p:cNvPicPr>
          <p:nvPr/>
        </p:nvPicPr>
        <p:blipFill>
          <a:blip cstate="print" r:embed="rId3"/>
          <a:srcRect b="15" r="48"/>
          <a:stretch>
            <a:fillRect/>
          </a:stretch>
        </p:blipFill>
        <p:spPr>
          <a:xfrm rot="5400000">
            <a:off x="5602794" y="3118286"/>
            <a:ext cx="2484276" cy="3825785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5_104814.jpg" id="6" name="Рисунок 5"/>
          <p:cNvPicPr>
            <a:picLocks noChangeAspect="1"/>
          </p:cNvPicPr>
          <p:nvPr/>
        </p:nvPicPr>
        <p:blipFill>
          <a:blip cstate="print" r:embed="rId4"/>
          <a:srcRect b="-44" r="48"/>
          <a:stretch>
            <a:fillRect/>
          </a:stretch>
        </p:blipFill>
        <p:spPr>
          <a:xfrm rot="5400000">
            <a:off x="1282013" y="2830555"/>
            <a:ext cx="2475518" cy="381642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5_105015.jpg" id="7" name="Рисунок 6"/>
          <p:cNvPicPr>
            <a:picLocks noChangeAspect="1"/>
          </p:cNvPicPr>
          <p:nvPr/>
        </p:nvPicPr>
        <p:blipFill>
          <a:blip cstate="print" r:embed="rId5"/>
          <a:srcRect b="-30" r="-67"/>
          <a:stretch>
            <a:fillRect/>
          </a:stretch>
        </p:blipFill>
        <p:spPr>
          <a:xfrm rot="5400000">
            <a:off x="5366436" y="-245756"/>
            <a:ext cx="2520281" cy="4109153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8_085703.jpg" id="8" name="Рисунок 7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539552" y="332656"/>
            <a:ext cx="3672408" cy="259030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C:\Users\Ivan\Desktop\1612568512_6-p-ekologiya-fon-zelenii-7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20220305_104835.jpg" id="5" name="Рисунок 4"/>
          <p:cNvPicPr>
            <a:picLocks noChangeAspect="1"/>
          </p:cNvPicPr>
          <p:nvPr/>
        </p:nvPicPr>
        <p:blipFill>
          <a:blip cstate="print" r:embed="rId3"/>
          <a:srcRect b="29" r="51"/>
          <a:stretch>
            <a:fillRect/>
          </a:stretch>
        </p:blipFill>
        <p:spPr>
          <a:xfrm rot="5400000">
            <a:off x="6206221" y="3666987"/>
            <a:ext cx="2052228" cy="3160431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5_104512.jpg" id="6" name="Рисунок 5"/>
          <p:cNvPicPr>
            <a:picLocks noChangeAspect="1"/>
          </p:cNvPicPr>
          <p:nvPr/>
        </p:nvPicPr>
        <p:blipFill>
          <a:blip cstate="print" r:embed="rId4"/>
          <a:srcRect b="47" r="-77"/>
          <a:stretch>
            <a:fillRect/>
          </a:stretch>
        </p:blipFill>
        <p:spPr>
          <a:xfrm rot="5400000">
            <a:off x="804081" y="3812543"/>
            <a:ext cx="2279253" cy="309634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5_104918.jpg" id="7" name="Рисунок 6"/>
          <p:cNvPicPr>
            <a:picLocks noChangeAspect="1"/>
          </p:cNvPicPr>
          <p:nvPr/>
        </p:nvPicPr>
        <p:blipFill>
          <a:blip cstate="print" r:embed="rId5"/>
          <a:srcRect b="-5" r="75"/>
          <a:stretch>
            <a:fillRect/>
          </a:stretch>
        </p:blipFill>
        <p:spPr>
          <a:xfrm rot="5400000">
            <a:off x="6225906" y="-97113"/>
            <a:ext cx="2092789" cy="2952328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5_104904.jpg" id="8" name="Рисунок 7"/>
          <p:cNvPicPr>
            <a:picLocks noChangeAspect="1"/>
          </p:cNvPicPr>
          <p:nvPr/>
        </p:nvPicPr>
        <p:blipFill>
          <a:blip cstate="print" r:embed="rId6"/>
          <a:srcRect b="-59" r="-25"/>
          <a:stretch>
            <a:fillRect/>
          </a:stretch>
        </p:blipFill>
        <p:spPr>
          <a:xfrm rot="5400000">
            <a:off x="766737" y="-110553"/>
            <a:ext cx="1908211" cy="2938645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descr="20220305_104745.jpg" id="9" name="Рисунок 8"/>
          <p:cNvPicPr>
            <a:picLocks noChangeAspect="1"/>
          </p:cNvPicPr>
          <p:nvPr/>
        </p:nvPicPr>
        <p:blipFill>
          <a:blip cstate="print" r:embed="rId7"/>
          <a:srcRect b="64" r="17"/>
          <a:stretch>
            <a:fillRect/>
          </a:stretch>
        </p:blipFill>
        <p:spPr>
          <a:xfrm rot="5400000">
            <a:off x="2943511" y="1673113"/>
            <a:ext cx="3024336" cy="2791694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Ivan\Desktop\1612568512_6-p-ekologiya-fon-zelenii-7.jpg" id="2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20220309_132009.jpg" id="3" name="Рисунок 2"/>
          <p:cNvPicPr>
            <a:picLocks noChangeAspect="1"/>
          </p:cNvPicPr>
          <p:nvPr/>
        </p:nvPicPr>
        <p:blipFill>
          <a:blip cstate="print" r:embed="rId3"/>
          <a:srcRect b="10" r="29"/>
          <a:stretch>
            <a:fillRect/>
          </a:stretch>
        </p:blipFill>
        <p:spPr>
          <a:xfrm>
            <a:off x="1115616" y="1700808"/>
            <a:ext cx="7200800" cy="4300255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339752" y="476672"/>
            <a:ext cx="46805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vl="0">
              <a:spcBef>
                <a:spcPct val="0"/>
              </a:spcBef>
              <a:spcAft>
                <a:spcPct val="0"/>
              </a:spcAft>
            </a:pPr>
            <a:r>
              <a:rPr b="1" dirty="0" i="1" lang="ru-RU" smtClean="0" sz="4000">
                <a:solidFill>
                  <a:srgbClr val="002060"/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«</a:t>
            </a:r>
            <a:r>
              <a:rPr b="1" dirty="0" err="1" i="1" lang="ru-RU" smtClean="0" sz="4000">
                <a:solidFill>
                  <a:srgbClr val="002060"/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Экобоксики</a:t>
            </a:r>
            <a:r>
              <a:rPr b="1" dirty="0" i="1" lang="ru-RU" smtClean="0" sz="4000">
                <a:solidFill>
                  <a:srgbClr val="002060"/>
                </a:solidFill>
                <a:latin charset="0" pitchFamily="18" typeface="Times New Roman"/>
                <a:ea charset="0" pitchFamily="34" typeface="Calibri"/>
                <a:cs charset="0" pitchFamily="18" typeface="Times New Roman"/>
              </a:rPr>
              <a:t>»</a:t>
            </a:r>
            <a:endParaRPr b="1" dirty="0" lang="ru-RU" smtClean="0" sz="4000">
              <a:solidFill>
                <a:srgbClr val="002060"/>
              </a:solidFill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van\Desktop\1612568512_6-p-ekologiya-fon-zelenii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314911"/>
            <a:ext cx="849694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Дидактическая игра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Мусорная карусель»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детей старшего дошкольного возраста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формирование основ экологической грамотности и культуры дошкольников, знакомство с принципами раздельного сбора мусора.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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формировать у детей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умение сортировать мусор при его сборе.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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потребность соблюдения чистоты на улицах города, дома, в детском саду;  развивать умения дифференцировать предметы по материалу, из которого они были изготовлены.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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воспитывать аккуратность, бережное отношение к окружающему миру.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Ход игры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Воспитатель: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На столе перед детьми карточки с изображением мусорных отходов и пять  контейнеров с условным обозначением раздельного мусора.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Ребята, вы знаете, как использовать контейнеры для сортировки мусора?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Отходы кладём 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Из бумаги  - в синий контейнер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Из металла – в жёлтый контейнер.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Из пластика – в оранжевый контейнер.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Из стекла – в зеленый контейнер.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Бытовые отходы – в серый контейнер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Нужно взять карточку,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определить материал, из которого изготовлена ненужная вещь, назвать  и положить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в контейнер в соответствии с картинкой на нем.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316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</dc:creator>
  <cp:lastModifiedBy>Ivan</cp:lastModifiedBy>
  <cp:revision>18</cp:revision>
  <dcterms:created xsi:type="dcterms:W3CDTF">2022-03-19T06:23:39Z</dcterms:created>
  <dcterms:modified xsi:type="dcterms:W3CDTF">2022-03-19T14:38:52Z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543328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