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9" r:id="rId2"/>
    <p:sldId id="257" r:id="rId3"/>
    <p:sldId id="276" r:id="rId4"/>
    <p:sldId id="277" r:id="rId5"/>
    <p:sldId id="279" r:id="rId6"/>
    <p:sldId id="283" r:id="rId7"/>
    <p:sldId id="286" r:id="rId8"/>
    <p:sldId id="281" r:id="rId9"/>
    <p:sldId id="282" r:id="rId10"/>
    <p:sldId id="285" r:id="rId11"/>
    <p:sldId id="284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64" d="100"/>
          <a:sy n="64" d="100"/>
        </p:scale>
        <p:origin x="-930" y="-2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70E27-423B-421E-A24B-3A7C45AD08E8}" type="datetimeFigureOut">
              <a:rPr lang="ru-RU" smtClean="0"/>
              <a:pPr/>
              <a:t>23.02.2022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712BB-303A-426C-A988-4B225908F9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70E27-423B-421E-A24B-3A7C45AD08E8}" type="datetimeFigureOut">
              <a:rPr lang="ru-RU" smtClean="0"/>
              <a:pPr/>
              <a:t>23.02.2022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712BB-303A-426C-A988-4B225908F9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3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3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70E27-423B-421E-A24B-3A7C45AD08E8}" type="datetimeFigureOut">
              <a:rPr lang="ru-RU" smtClean="0"/>
              <a:pPr/>
              <a:t>23.02.2022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712BB-303A-426C-A988-4B225908F9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70E27-423B-421E-A24B-3A7C45AD08E8}" type="datetimeFigureOut">
              <a:rPr lang="ru-RU" smtClean="0"/>
              <a:pPr/>
              <a:t>23.02.2022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712BB-303A-426C-A988-4B225908F9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70E27-423B-421E-A24B-3A7C45AD08E8}" type="datetimeFigureOut">
              <a:rPr lang="ru-RU" smtClean="0"/>
              <a:pPr/>
              <a:t>23.02.2022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712BB-303A-426C-A988-4B225908F9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5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5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70E27-423B-421E-A24B-3A7C45AD08E8}" type="datetimeFigureOut">
              <a:rPr lang="ru-RU" smtClean="0"/>
              <a:pPr/>
              <a:t>23.02.2022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712BB-303A-426C-A988-4B225908F9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70E27-423B-421E-A24B-3A7C45AD08E8}" type="datetimeFigureOut">
              <a:rPr lang="ru-RU" smtClean="0"/>
              <a:pPr/>
              <a:t>23.02.2022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712BB-303A-426C-A988-4B225908F9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70E27-423B-421E-A24B-3A7C45AD08E8}" type="datetimeFigureOut">
              <a:rPr lang="ru-RU" smtClean="0"/>
              <a:pPr/>
              <a:t>23.02.2022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712BB-303A-426C-A988-4B225908F9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70E27-423B-421E-A24B-3A7C45AD08E8}" type="datetimeFigureOut">
              <a:rPr lang="ru-RU" smtClean="0"/>
              <a:pPr/>
              <a:t>23.02.2022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712BB-303A-426C-A988-4B225908F9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5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70E27-423B-421E-A24B-3A7C45AD08E8}" type="datetimeFigureOut">
              <a:rPr lang="ru-RU" smtClean="0"/>
              <a:pPr/>
              <a:t>23.02.2022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712BB-303A-426C-A988-4B225908F9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70E27-423B-421E-A24B-3A7C45AD08E8}" type="datetimeFigureOut">
              <a:rPr lang="ru-RU" smtClean="0"/>
              <a:pPr/>
              <a:t>23.02.2022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712BB-303A-426C-A988-4B225908F9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5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70E27-423B-421E-A24B-3A7C45AD08E8}" type="datetimeFigureOut">
              <a:rPr lang="ru-RU" smtClean="0"/>
              <a:pPr/>
              <a:t>23.02.2022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5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B712BB-303A-426C-A988-4B225908F9B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2727" y="166255"/>
            <a:ext cx="10515599" cy="1205345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tt-RU" sz="3100" dirty="0" smtClean="0">
                <a:latin typeface="Times New Roman" pitchFamily="18" charset="0"/>
                <a:cs typeface="Times New Roman" pitchFamily="18" charset="0"/>
              </a:rPr>
              <a:t>Татарстан Республикасы мәгариф һәм фән министрлыгы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tt-RU" sz="31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tt-RU" sz="3100" dirty="0" smtClean="0">
                <a:latin typeface="Times New Roman" pitchFamily="18" charset="0"/>
                <a:cs typeface="Times New Roman" pitchFamily="18" charset="0"/>
              </a:rPr>
              <a:t>Атам-анам теле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tt-RU" sz="3100" dirty="0" smtClean="0">
                <a:latin typeface="Times New Roman" pitchFamily="18" charset="0"/>
                <a:cs typeface="Times New Roman" pitchFamily="18" charset="0"/>
              </a:rPr>
              <a:t> туган телләрне яклау фонды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endParaRPr lang="ru-RU" sz="3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3331" y="1579418"/>
            <a:ext cx="10523913" cy="4879571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endParaRPr lang="ru-RU" sz="4400" dirty="0" smtClean="0"/>
          </a:p>
          <a:p>
            <a:pPr marL="0" indent="0" algn="ctr">
              <a:buNone/>
            </a:pPr>
            <a:endParaRPr lang="ru-RU" sz="4400" dirty="0"/>
          </a:p>
          <a:p>
            <a:pPr marL="0" indent="0" algn="ctr">
              <a:buNone/>
            </a:pPr>
            <a:endParaRPr lang="ru-RU" i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tt-RU" sz="2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Халык тарихында минем шәҗәрәм</a:t>
            </a:r>
            <a:endParaRPr lang="ru-RU" sz="21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None/>
            </a:pPr>
            <a:r>
              <a:rPr lang="ru-RU" sz="2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tt-RU" sz="7200" b="1" dirty="0" smtClean="0">
                <a:latin typeface="Times New Roman" pitchFamily="18" charset="0"/>
                <a:cs typeface="Times New Roman" pitchFamily="18" charset="0"/>
              </a:rPr>
              <a:t>Эшне башкарды</a:t>
            </a:r>
            <a:r>
              <a:rPr lang="tt-RU" sz="7200" dirty="0" smtClean="0">
                <a:latin typeface="Times New Roman" pitchFamily="18" charset="0"/>
                <a:cs typeface="Times New Roman" pitchFamily="18" charset="0"/>
              </a:rPr>
              <a:t>: 7 нче сыйныф укучысы</a:t>
            </a: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None/>
            </a:pPr>
            <a:r>
              <a:rPr lang="tt-RU" sz="7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Мансурова Диләрә Рөстәм кызы                                                                                                                                                                                                          </a:t>
            </a: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None/>
            </a:pPr>
            <a:r>
              <a:rPr lang="tt-RU" sz="7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</a:t>
            </a:r>
            <a:r>
              <a:rPr lang="tt-RU" sz="7200" b="1" dirty="0" smtClean="0">
                <a:latin typeface="Times New Roman" pitchFamily="18" charset="0"/>
                <a:cs typeface="Times New Roman" pitchFamily="18" charset="0"/>
              </a:rPr>
              <a:t>Җитәкчесе</a:t>
            </a:r>
            <a:r>
              <a:rPr lang="tt-RU" sz="7200" dirty="0" smtClean="0">
                <a:latin typeface="Times New Roman" pitchFamily="18" charset="0"/>
                <a:cs typeface="Times New Roman" pitchFamily="18" charset="0"/>
              </a:rPr>
              <a:t>:  I квалификацион </a:t>
            </a: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None/>
            </a:pPr>
            <a:r>
              <a:rPr lang="tt-RU" sz="7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татар теле һәм әдәбияты                                                                                                 </a:t>
            </a: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None/>
            </a:pPr>
            <a:r>
              <a:rPr lang="tt-RU" sz="7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укытучысы Мансурова Лилия Сәлимхан   кызы</a:t>
            </a: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1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</a:t>
            </a:r>
            <a:endParaRPr lang="ru-RU" sz="5600" b="1" dirty="0"/>
          </a:p>
          <a:p>
            <a:pPr marL="0" indent="0" algn="ctr">
              <a:buNone/>
            </a:pPr>
            <a:endParaRPr lang="ru-RU" sz="5600" dirty="0" smtClean="0"/>
          </a:p>
          <a:p>
            <a:pPr>
              <a:buNone/>
            </a:pPr>
            <a:r>
              <a:rPr lang="ru-RU" sz="5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</a:t>
            </a:r>
            <a:endParaRPr lang="ru-RU" sz="5600" dirty="0"/>
          </a:p>
          <a:p>
            <a:pPr marL="0" indent="0" algn="r">
              <a:buNone/>
            </a:pPr>
            <a:endParaRPr lang="ru-RU" sz="1600" dirty="0" smtClean="0"/>
          </a:p>
          <a:p>
            <a:pPr marL="0" indent="0" algn="r">
              <a:buNone/>
            </a:pPr>
            <a:endParaRPr lang="ru-RU" sz="2500" dirty="0"/>
          </a:p>
          <a:p>
            <a:pPr marL="0" indent="0" algn="r">
              <a:buNone/>
            </a:pPr>
            <a:endParaRPr lang="ru-RU" sz="2500" dirty="0"/>
          </a:p>
          <a:p>
            <a:pPr marL="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24549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09600" y="364579"/>
            <a:ext cx="10972800" cy="114300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tt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Әнием ягыннан нәсел шәҗәрәсе </a:t>
            </a:r>
            <a:endParaRPr lang="ru-RU" dirty="0"/>
          </a:p>
        </p:txBody>
      </p:sp>
      <p:pic>
        <p:nvPicPr>
          <p:cNvPr id="8" name="Содержимое 7" descr="C:\Users\USER\Desktop\Новая папка\Новая папка (4)\IMG-20220131-WA0022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0304" y="2053653"/>
            <a:ext cx="2577492" cy="3113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8" descr="C:\Users\USER\Desktop\Новая папка\Новая папка (4)\IMG-20220131-WA0019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76054" y="1823293"/>
            <a:ext cx="1733204" cy="23109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USER\Desktop\раб.стол\Новая папка\Sent\IMG-20190107-WA001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00603" y="2136060"/>
            <a:ext cx="4751882" cy="3290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tt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Йомгаклау</a:t>
            </a:r>
            <a:endParaRPr lang="ru-RU" sz="7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>
              <a:buNone/>
            </a:pPr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Мин нәселебезгә тап төшермичә </a:t>
            </a:r>
            <a:r>
              <a:rPr lang="tt-RU" smtClean="0">
                <a:latin typeface="Times New Roman" pitchFamily="18" charset="0"/>
                <a:cs typeface="Times New Roman" pitchFamily="18" charset="0"/>
              </a:rPr>
              <a:t>яшәргә </a:t>
            </a:r>
            <a:r>
              <a:rPr lang="tt-RU" smtClean="0">
                <a:latin typeface="Times New Roman" pitchFamily="18" charset="0"/>
                <a:cs typeface="Times New Roman" pitchFamily="18" charset="0"/>
              </a:rPr>
              <a:t>бурычлы.</a:t>
            </a:r>
            <a:r>
              <a:rPr lang="tt-RU" smtClean="0"/>
              <a:t>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Минем милләтемне, телемне һәм гореф - гадәтләребезне онытырга  хакым юк. Киләчәктә иң зур бурыч дип, үзем төзегән шәҗәрәне балаларыма, оныкларыма мирас итеп калдыруны саныйм. Шулай булганда, буыннар чылбыры өзелмәс.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93964"/>
            <a:ext cx="10972800" cy="1223674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lvl="0" fontAlgn="base">
              <a:spcAft>
                <a:spcPct val="0"/>
              </a:spcAft>
            </a:pPr>
            <a:r>
              <a:rPr lang="tt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Актуальлек</a:t>
            </a:r>
            <a:endParaRPr lang="ru-RU" sz="7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8036" y="1669478"/>
            <a:ext cx="10972800" cy="452596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>
              <a:buNone/>
            </a:pPr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          Татар халкында элек-электән ата-баба нәселен, җиде буынны белү изге бурыч булып саналган. Үз  ыруыңның кабатланмас тарихын белү, фамилияңнең һәм ата-бабаларның язмышын өйрәнү, шәҗәрәсен төзү гаиләдә буыннар чылбырын өзелмәслек итеп бәйләргә,  балалар белән  ата-аналар арасындагы мөнәсәбәтләрне ныгытырга ярдәм итә. Алынган мәгьлүмат шулкадәр  кыйммәтле булырга мөмкин, бу исә туганнарның  яшәү рәвеше, һөнәре, тарихи вакыйгалары һәм социаль хәле белән танышырга мөмкинлек бирәчәк.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         Шуңа күрә дә мин үз гаиләмнең тарихын, ата-бабаларымның ничек яшәгәнен һәм аларның нәрсә белән шөгыльләнгәнен белергә теләдем.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xmlns="" val="209294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93964"/>
            <a:ext cx="10972800" cy="1223674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tt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Минем эшемнең максаты: </a:t>
            </a:r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туганнар бәйләнеше, аларның тормышы һәм хезмәтләре турында мәгьлүматларны ачыклау, нәсел шәҗәрәсен төзү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8036" y="1669478"/>
            <a:ext cx="10972800" cy="452596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tt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Минем эшемнең бурычлары:</a:t>
            </a:r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3600" dirty="0" smtClean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ата-бабалар исемлеген, халык тарихына бәйле вакыйгаларны өйрәнү һәм аны билгеле бер тәртипкә салу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-  нәсел шәҗәрәсен төзү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-  гаилә архивындагы материалларны барлау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-  нәселдәге фамилияләрнең килеп чыгышын билгеләү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209294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93964"/>
            <a:ext cx="10972800" cy="1223674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tt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Нәсел шәҗәрәсе</a:t>
            </a:r>
            <a:r>
              <a:rPr lang="ru-RU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8036" y="1669478"/>
            <a:ext cx="10972800" cy="452596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  <a:buNone/>
            </a:pPr>
            <a:r>
              <a:rPr lang="tt-RU" sz="2800" dirty="0" smtClean="0"/>
              <a:t>        </a:t>
            </a:r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Нәсел шәҗәрәсе-ул ата-бабаларыбызның туганнары, аларның исемнәре, яшәү вакыты, тышкы һәм физик мәгълүматлары, социаль һәм милек хәле, шулай ук аларның яшәү урыннары, аларның биографияләре белән бәйле төп вакыйгалар турындагы белешмәләрнең документаль расланган җыелмасы.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tt-RU" sz="2800" dirty="0" smtClean="0">
                <a:latin typeface="Times New Roman" pitchFamily="18" charset="0"/>
                <a:cs typeface="Times New Roman" pitchFamily="18" charset="0"/>
              </a:rPr>
              <a:t>Шул ук вакытта шуны истә тотарга кирәк: бу-туганлык, туганлыкка, милләткә карата мөнәсәбәт урнаштыру, ә туганнарның иң якты биографияләре булган гаилә тарихы.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294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tt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Генеалогик агач.</a:t>
            </a: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tt-RU" dirty="0" smtClean="0"/>
              <a:t>         </a:t>
            </a:r>
            <a:r>
              <a:rPr lang="tt-RU" sz="3200" dirty="0" smtClean="0">
                <a:latin typeface="Times New Roman" pitchFamily="18" charset="0"/>
                <a:cs typeface="Times New Roman" pitchFamily="18" charset="0"/>
              </a:rPr>
              <a:t>Туганлык бәйләнешләренең генеалогик агачы – ул схематик күзаллавы, шартлы-символик “агач “ рәвешендә, барлык туганлык мөнәсәбәтләрен күзәтергә ярдәм итә.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dirty="0" smtClean="0"/>
              <a:t>. 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31746" name="Picture 2" descr="C:\Users\USER\Downloads\raspisanie-uts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0440" y="1600200"/>
            <a:ext cx="4783120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tt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Әтием ягыннан нәсел шәҗәрәсе 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tt-RU" sz="3200" dirty="0" smtClean="0"/>
              <a:t>       </a:t>
            </a:r>
            <a:r>
              <a:rPr lang="tt-RU" sz="3200" b="1" dirty="0" smtClean="0">
                <a:latin typeface="Times New Roman" pitchFamily="18" charset="0"/>
                <a:cs typeface="Times New Roman" pitchFamily="18" charset="0"/>
              </a:rPr>
              <a:t>Даут </a:t>
            </a:r>
          </a:p>
          <a:p>
            <a:pPr>
              <a:buNone/>
            </a:pPr>
            <a:r>
              <a:rPr lang="tt-RU" sz="3200" b="1" dirty="0" smtClean="0">
                <a:latin typeface="Times New Roman" pitchFamily="18" charset="0"/>
                <a:cs typeface="Times New Roman" pitchFamily="18" charset="0"/>
              </a:rPr>
              <a:t>         ↓ </a:t>
            </a:r>
          </a:p>
          <a:p>
            <a:pPr>
              <a:buNone/>
            </a:pPr>
            <a:r>
              <a:rPr lang="tt-RU" sz="3200" b="1" dirty="0" smtClean="0">
                <a:latin typeface="Times New Roman" pitchFamily="18" charset="0"/>
                <a:cs typeface="Times New Roman" pitchFamily="18" charset="0"/>
              </a:rPr>
              <a:t> Фәйзелхак  Җиһания</a:t>
            </a:r>
          </a:p>
          <a:p>
            <a:pPr>
              <a:buNone/>
            </a:pPr>
            <a:r>
              <a:rPr lang="tt-RU" sz="3200" b="1" dirty="0" smtClean="0">
                <a:latin typeface="Times New Roman" pitchFamily="18" charset="0"/>
                <a:cs typeface="Times New Roman" pitchFamily="18" charset="0"/>
              </a:rPr>
              <a:t>         ↓ </a:t>
            </a:r>
          </a:p>
          <a:p>
            <a:pPr>
              <a:buNone/>
            </a:pPr>
            <a:r>
              <a:rPr lang="tt-RU" sz="3200" b="1" dirty="0" smtClean="0">
                <a:latin typeface="Times New Roman" pitchFamily="18" charset="0"/>
                <a:cs typeface="Times New Roman" pitchFamily="18" charset="0"/>
              </a:rPr>
              <a:t>     Гөлчирә (Наил) </a:t>
            </a:r>
          </a:p>
          <a:p>
            <a:pPr>
              <a:buNone/>
            </a:pPr>
            <a:r>
              <a:rPr lang="tt-RU" sz="3200" b="1" dirty="0" smtClean="0">
                <a:latin typeface="Times New Roman" pitchFamily="18" charset="0"/>
                <a:cs typeface="Times New Roman" pitchFamily="18" charset="0"/>
              </a:rPr>
              <a:t>         ↓ </a:t>
            </a:r>
          </a:p>
          <a:p>
            <a:pPr>
              <a:buNone/>
            </a:pPr>
            <a:r>
              <a:rPr lang="tt-RU" sz="3200" b="1" dirty="0" smtClean="0">
                <a:latin typeface="Times New Roman" pitchFamily="18" charset="0"/>
                <a:cs typeface="Times New Roman" pitchFamily="18" charset="0"/>
              </a:rPr>
              <a:t>     Рөстәм –Лилия </a:t>
            </a:r>
          </a:p>
          <a:p>
            <a:pPr>
              <a:buNone/>
            </a:pPr>
            <a:r>
              <a:rPr lang="tt-RU" sz="3200" b="1" dirty="0" smtClean="0">
                <a:latin typeface="Times New Roman" pitchFamily="18" charset="0"/>
                <a:cs typeface="Times New Roman" pitchFamily="18" charset="0"/>
              </a:rPr>
              <a:t>         ↓ </a:t>
            </a:r>
          </a:p>
          <a:p>
            <a:pPr>
              <a:buNone/>
            </a:pPr>
            <a:r>
              <a:rPr lang="tt-RU" sz="3200" b="1" dirty="0" smtClean="0">
                <a:latin typeface="Times New Roman" pitchFamily="18" charset="0"/>
                <a:cs typeface="Times New Roman" pitchFamily="18" charset="0"/>
              </a:rPr>
              <a:t>     Диләрә Динара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tt-RU" sz="3200" b="1" dirty="0" smtClean="0">
                <a:latin typeface="Times New Roman" pitchFamily="18" charset="0"/>
                <a:cs typeface="Times New Roman" pitchFamily="18" charset="0"/>
              </a:rPr>
              <a:t>                  Мансур </a:t>
            </a:r>
          </a:p>
          <a:p>
            <a:pPr>
              <a:buNone/>
            </a:pPr>
            <a:r>
              <a:rPr lang="tt-RU" sz="3200" b="1" dirty="0" smtClean="0">
                <a:latin typeface="Times New Roman" pitchFamily="18" charset="0"/>
                <a:cs typeface="Times New Roman" pitchFamily="18" charset="0"/>
              </a:rPr>
              <a:t>                         ↓ </a:t>
            </a:r>
          </a:p>
          <a:p>
            <a:pPr>
              <a:buNone/>
            </a:pPr>
            <a:r>
              <a:rPr lang="tt-RU" sz="3200" b="1" dirty="0" smtClean="0">
                <a:latin typeface="Times New Roman" pitchFamily="18" charset="0"/>
                <a:cs typeface="Times New Roman" pitchFamily="18" charset="0"/>
              </a:rPr>
              <a:t>                  Наил(Гөлчирә) </a:t>
            </a:r>
          </a:p>
          <a:p>
            <a:pPr>
              <a:buNone/>
            </a:pPr>
            <a:r>
              <a:rPr lang="tt-RU" sz="3200" b="1" dirty="0" smtClean="0">
                <a:latin typeface="Times New Roman" pitchFamily="18" charset="0"/>
                <a:cs typeface="Times New Roman" pitchFamily="18" charset="0"/>
              </a:rPr>
              <a:t>                         ↓ </a:t>
            </a:r>
          </a:p>
          <a:p>
            <a:pPr>
              <a:buNone/>
            </a:pPr>
            <a:r>
              <a:rPr lang="tt-RU" sz="3200" b="1" dirty="0" smtClean="0">
                <a:latin typeface="Times New Roman" pitchFamily="18" charset="0"/>
                <a:cs typeface="Times New Roman" pitchFamily="18" charset="0"/>
              </a:rPr>
              <a:t>                  Рөстәм –Лилия</a:t>
            </a:r>
          </a:p>
          <a:p>
            <a:pPr>
              <a:buNone/>
            </a:pPr>
            <a:r>
              <a:rPr lang="tt-RU" sz="3200" b="1" dirty="0" smtClean="0">
                <a:latin typeface="Times New Roman" pitchFamily="18" charset="0"/>
                <a:cs typeface="Times New Roman" pitchFamily="18" charset="0"/>
              </a:rPr>
              <a:t>                         ↓ </a:t>
            </a:r>
          </a:p>
          <a:p>
            <a:pPr>
              <a:buNone/>
            </a:pPr>
            <a:r>
              <a:rPr lang="tt-RU" sz="3200" b="1" dirty="0" smtClean="0">
                <a:latin typeface="Times New Roman" pitchFamily="18" charset="0"/>
                <a:cs typeface="Times New Roman" pitchFamily="18" charset="0"/>
              </a:rPr>
              <a:t>                  Диләрә Динара 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tt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Әтием ягыннан нәсел шәҗәрәсе </a:t>
            </a:r>
            <a:endParaRPr lang="ru-RU" dirty="0"/>
          </a:p>
        </p:txBody>
      </p:sp>
      <p:pic>
        <p:nvPicPr>
          <p:cNvPr id="6" name="Содержимое 5" descr="C:\Users\USER\Desktop\IMG-20220222-WA003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9587" y="1629475"/>
            <a:ext cx="2923082" cy="3796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USER\Desktop\IMG_20220223_17493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67265" y="1678899"/>
            <a:ext cx="3177915" cy="3777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USER\Desktop\IMG_20220222_19495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44788" y="1603948"/>
            <a:ext cx="3078526" cy="3897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78876" y="166255"/>
            <a:ext cx="4011084" cy="1191489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lvl="0" algn="ctr"/>
            <a:r>
              <a:rPr lang="tt-RU" b="1" dirty="0" smtClean="0"/>
              <a:t/>
            </a:r>
            <a:br>
              <a:rPr lang="tt-RU" b="1" dirty="0" smtClean="0"/>
            </a:br>
            <a:r>
              <a:rPr lang="tt-RU" b="1" dirty="0" smtClean="0"/>
              <a:t/>
            </a:r>
            <a:br>
              <a:rPr lang="tt-RU" b="1" dirty="0" smtClean="0"/>
            </a:br>
            <a:r>
              <a:rPr lang="tt-RU" b="1" dirty="0" smtClean="0"/>
              <a:t/>
            </a:r>
            <a:br>
              <a:rPr lang="tt-RU" b="1" dirty="0" smtClean="0"/>
            </a:br>
            <a:r>
              <a:rPr lang="tt-RU" dirty="0" smtClean="0"/>
              <a:t/>
            </a:r>
            <a:br>
              <a:rPr lang="tt-RU" dirty="0" smtClean="0"/>
            </a:br>
            <a:r>
              <a:rPr lang="tt-RU" dirty="0" smtClean="0"/>
              <a:t/>
            </a:r>
            <a:br>
              <a:rPr lang="tt-RU" dirty="0" smtClean="0"/>
            </a:br>
            <a:r>
              <a:rPr lang="tt-RU" dirty="0" smtClean="0"/>
              <a:t/>
            </a:r>
            <a:br>
              <a:rPr lang="tt-RU" dirty="0" smtClean="0"/>
            </a:br>
            <a:r>
              <a:rPr lang="tt-RU" dirty="0" smtClean="0"/>
              <a:t/>
            </a:r>
            <a:br>
              <a:rPr lang="tt-RU" dirty="0" smtClean="0"/>
            </a:br>
            <a:r>
              <a:rPr lang="tt-RU" dirty="0" smtClean="0"/>
              <a:t/>
            </a:r>
            <a:br>
              <a:rPr lang="tt-RU" dirty="0" smtClean="0"/>
            </a:br>
            <a:r>
              <a:rPr lang="tt-RU" dirty="0" smtClean="0"/>
              <a:t/>
            </a:r>
            <a:br>
              <a:rPr lang="tt-RU" dirty="0" smtClean="0"/>
            </a:br>
            <a:r>
              <a:rPr lang="tt-RU" dirty="0" smtClean="0"/>
              <a:t/>
            </a:r>
            <a:br>
              <a:rPr lang="tt-RU" dirty="0" smtClean="0"/>
            </a:br>
            <a:r>
              <a:rPr lang="tt-RU" dirty="0" smtClean="0"/>
              <a:t/>
            </a:r>
            <a:br>
              <a:rPr lang="tt-RU" dirty="0" smtClean="0"/>
            </a:br>
            <a:r>
              <a:rPr lang="tt-RU" dirty="0" smtClean="0"/>
              <a:t/>
            </a:r>
            <a:br>
              <a:rPr lang="tt-RU" dirty="0" smtClean="0"/>
            </a:br>
            <a:r>
              <a:rPr lang="tt-RU" dirty="0" smtClean="0"/>
              <a:t/>
            </a:r>
            <a:br>
              <a:rPr lang="tt-RU" dirty="0" smtClean="0"/>
            </a:br>
            <a:r>
              <a:rPr lang="tt-RU" dirty="0" smtClean="0"/>
              <a:t/>
            </a:r>
            <a:br>
              <a:rPr lang="tt-RU" dirty="0" smtClean="0"/>
            </a:br>
            <a:r>
              <a:rPr lang="tt-RU" dirty="0" smtClean="0"/>
              <a:t/>
            </a:r>
            <a:br>
              <a:rPr lang="tt-RU" dirty="0" smtClean="0"/>
            </a:br>
            <a:r>
              <a:rPr lang="tt-RU" dirty="0" smtClean="0"/>
              <a:t/>
            </a:r>
            <a:br>
              <a:rPr lang="tt-RU" dirty="0" smtClean="0"/>
            </a:br>
            <a:r>
              <a:rPr lang="tt-RU" dirty="0" smtClean="0"/>
              <a:t/>
            </a:r>
            <a:br>
              <a:rPr lang="tt-RU" dirty="0" smtClean="0"/>
            </a:br>
            <a:r>
              <a:rPr lang="tt-RU" dirty="0" smtClean="0"/>
              <a:t/>
            </a:r>
            <a:br>
              <a:rPr lang="tt-RU" dirty="0" smtClean="0"/>
            </a:br>
            <a:r>
              <a:rPr lang="tt-RU" dirty="0" smtClean="0"/>
              <a:t/>
            </a:r>
            <a:br>
              <a:rPr lang="tt-RU" dirty="0" smtClean="0"/>
            </a:br>
            <a:r>
              <a:rPr lang="tt-RU" dirty="0" smtClean="0"/>
              <a:t/>
            </a:r>
            <a:br>
              <a:rPr lang="tt-RU" dirty="0" smtClean="0"/>
            </a:br>
            <a:r>
              <a:rPr lang="tt-RU" dirty="0" smtClean="0"/>
              <a:t/>
            </a:r>
            <a:br>
              <a:rPr lang="tt-RU" dirty="0" smtClean="0"/>
            </a:br>
            <a:r>
              <a:rPr lang="tt-RU" dirty="0" smtClean="0"/>
              <a:t/>
            </a:r>
            <a:br>
              <a:rPr lang="tt-RU" dirty="0" smtClean="0"/>
            </a:br>
            <a:r>
              <a:rPr lang="tt-RU" dirty="0" smtClean="0"/>
              <a:t/>
            </a:r>
            <a:br>
              <a:rPr lang="tt-RU" dirty="0" smtClean="0"/>
            </a:br>
            <a:r>
              <a:rPr lang="tt-RU" dirty="0" smtClean="0"/>
              <a:t/>
            </a:r>
            <a:br>
              <a:rPr lang="tt-RU" dirty="0" smtClean="0"/>
            </a:br>
            <a:r>
              <a:rPr lang="tt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Әнием ягыннан Бикчәнтәй бабай шәҗәрәсе</a:t>
            </a:r>
            <a:r>
              <a:rPr 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85000" lnSpcReduction="20000"/>
          </a:bodyPr>
          <a:lstStyle/>
          <a:p>
            <a:r>
              <a:rPr lang="tt-RU" sz="1800" b="1" dirty="0" smtClean="0"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tt-RU" sz="3100" b="1" dirty="0" smtClean="0">
                <a:latin typeface="Times New Roman" pitchFamily="18" charset="0"/>
                <a:cs typeface="Times New Roman" pitchFamily="18" charset="0"/>
              </a:rPr>
              <a:t>Бикчәнтәй</a:t>
            </a:r>
          </a:p>
          <a:p>
            <a:r>
              <a:rPr lang="tt-RU" sz="3100" b="1" dirty="0" smtClean="0">
                <a:latin typeface="Times New Roman" pitchFamily="18" charset="0"/>
                <a:cs typeface="Times New Roman" pitchFamily="18" charset="0"/>
              </a:rPr>
              <a:t>                      ↓</a:t>
            </a:r>
          </a:p>
          <a:p>
            <a:r>
              <a:rPr lang="tt-RU" sz="3100" b="1" dirty="0" smtClean="0">
                <a:latin typeface="Times New Roman" pitchFamily="18" charset="0"/>
                <a:cs typeface="Times New Roman" pitchFamily="18" charset="0"/>
              </a:rPr>
              <a:t>           Шәкүр (Зөләйха)</a:t>
            </a:r>
          </a:p>
          <a:p>
            <a:r>
              <a:rPr lang="tt-RU" sz="3100" b="1" dirty="0" smtClean="0">
                <a:latin typeface="Times New Roman" pitchFamily="18" charset="0"/>
                <a:cs typeface="Times New Roman" pitchFamily="18" charset="0"/>
              </a:rPr>
              <a:t>                      ↓    </a:t>
            </a:r>
          </a:p>
          <a:p>
            <a:r>
              <a:rPr lang="tt-RU" sz="3100" b="1" dirty="0" smtClean="0">
                <a:latin typeface="Times New Roman" pitchFamily="18" charset="0"/>
                <a:cs typeface="Times New Roman" pitchFamily="18" charset="0"/>
              </a:rPr>
              <a:t>           Габделхан (Сатирә)</a:t>
            </a:r>
          </a:p>
          <a:p>
            <a:r>
              <a:rPr lang="tt-RU" sz="3100" b="1" dirty="0" smtClean="0">
                <a:latin typeface="Times New Roman" pitchFamily="18" charset="0"/>
                <a:cs typeface="Times New Roman" pitchFamily="18" charset="0"/>
              </a:rPr>
              <a:t>                      ↓</a:t>
            </a:r>
          </a:p>
          <a:p>
            <a:r>
              <a:rPr lang="tt-RU" sz="3100" b="1" dirty="0" smtClean="0">
                <a:latin typeface="Times New Roman" pitchFamily="18" charset="0"/>
                <a:cs typeface="Times New Roman" pitchFamily="18" charset="0"/>
              </a:rPr>
              <a:t>       Сәлимхан (Ләгъзимә)</a:t>
            </a:r>
          </a:p>
          <a:p>
            <a:r>
              <a:rPr lang="tt-RU" sz="3100" b="1" dirty="0" smtClean="0">
                <a:latin typeface="Times New Roman" pitchFamily="18" charset="0"/>
                <a:cs typeface="Times New Roman" pitchFamily="18" charset="0"/>
              </a:rPr>
              <a:t>                      ↓</a:t>
            </a:r>
          </a:p>
          <a:p>
            <a:r>
              <a:rPr lang="tt-RU" sz="3100" b="1" dirty="0" smtClean="0">
                <a:latin typeface="Times New Roman" pitchFamily="18" charset="0"/>
                <a:cs typeface="Times New Roman" pitchFamily="18" charset="0"/>
              </a:rPr>
              <a:t>           Лилия Рөстәм</a:t>
            </a:r>
          </a:p>
          <a:p>
            <a:r>
              <a:rPr lang="tt-RU" sz="3100" b="1" dirty="0" smtClean="0">
                <a:latin typeface="Times New Roman" pitchFamily="18" charset="0"/>
                <a:cs typeface="Times New Roman" pitchFamily="18" charset="0"/>
              </a:rPr>
              <a:t>                      ↓</a:t>
            </a:r>
            <a:endParaRPr lang="ru-RU" sz="3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tt-RU" sz="3100" b="1" dirty="0" smtClean="0">
                <a:latin typeface="Times New Roman" pitchFamily="18" charset="0"/>
                <a:cs typeface="Times New Roman" pitchFamily="18" charset="0"/>
              </a:rPr>
              <a:t>Диләрә Динара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E:\DCIM\101MSDCF\DSC01776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 flipV="1">
            <a:off x="4703616" y="727363"/>
            <a:ext cx="2438403" cy="2008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6" descr="C:\Users\USER\Desktop\раб.стол\2019-2020\папка 1\IMG-20190309-WA0055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79635" y="762002"/>
            <a:ext cx="3474510" cy="2563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USER\Desktop\Новая папка\Новая папка (4)\IMG-20220125-WA0028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50665" y="3588327"/>
            <a:ext cx="1910900" cy="2576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USER\Desktop\Новая папка\IMG-20180919-WA001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853054" y="3616036"/>
            <a:ext cx="2410692" cy="2673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tt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Әнием ягыннан нәсел шәҗәрәсе 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sz="half"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tt-RU" sz="3600" b="1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Вилдан</a:t>
            </a:r>
          </a:p>
          <a:p>
            <a:pPr>
              <a:buNone/>
            </a:pPr>
            <a:r>
              <a:rPr lang="tt-RU" sz="3600" b="1" dirty="0" smtClean="0">
                <a:latin typeface="Times New Roman" pitchFamily="18" charset="0"/>
                <a:cs typeface="Times New Roman" pitchFamily="18" charset="0"/>
              </a:rPr>
              <a:t>                   ↓                                                           </a:t>
            </a:r>
          </a:p>
          <a:p>
            <a:pPr>
              <a:buNone/>
            </a:pPr>
            <a:r>
              <a:rPr lang="tt-RU" sz="3000" b="1" dirty="0" smtClean="0">
                <a:latin typeface="Times New Roman" pitchFamily="18" charset="0"/>
                <a:cs typeface="Times New Roman" pitchFamily="18" charset="0"/>
              </a:rPr>
              <a:t>               Габдуллаҗан -</a:t>
            </a:r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Бибикамал </a:t>
            </a:r>
            <a:endParaRPr lang="tt-RU" sz="3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3000" b="1" dirty="0" smtClean="0">
                <a:latin typeface="Times New Roman" pitchFamily="18" charset="0"/>
                <a:cs typeface="Times New Roman" pitchFamily="18" charset="0"/>
              </a:rPr>
              <a:t>                       ↓</a:t>
            </a:r>
          </a:p>
          <a:p>
            <a:pPr>
              <a:buNone/>
            </a:pPr>
            <a:r>
              <a:rPr lang="tt-RU" sz="3000" b="1" dirty="0" smtClean="0">
                <a:latin typeface="Times New Roman" pitchFamily="18" charset="0"/>
                <a:cs typeface="Times New Roman" pitchFamily="18" charset="0"/>
              </a:rPr>
              <a:t>                  Наил –Гөлбикә</a:t>
            </a:r>
          </a:p>
          <a:p>
            <a:pPr>
              <a:buNone/>
            </a:pPr>
            <a:r>
              <a:rPr lang="tt-RU" sz="3000" b="1" dirty="0" smtClean="0">
                <a:latin typeface="Times New Roman" pitchFamily="18" charset="0"/>
                <a:cs typeface="Times New Roman" pitchFamily="18" charset="0"/>
              </a:rPr>
              <a:t>                       ↓</a:t>
            </a:r>
          </a:p>
          <a:p>
            <a:pPr>
              <a:buNone/>
            </a:pPr>
            <a:r>
              <a:rPr lang="tt-RU" sz="3000" b="1" dirty="0" smtClean="0">
                <a:latin typeface="Times New Roman" pitchFamily="18" charset="0"/>
                <a:cs typeface="Times New Roman" pitchFamily="18" charset="0"/>
              </a:rPr>
              <a:t>            Ләгъзимә-  Сәлимхан</a:t>
            </a:r>
          </a:p>
          <a:p>
            <a:pPr>
              <a:buNone/>
            </a:pPr>
            <a:r>
              <a:rPr lang="tt-RU" sz="3000" b="1" dirty="0" smtClean="0">
                <a:latin typeface="Times New Roman" pitchFamily="18" charset="0"/>
                <a:cs typeface="Times New Roman" pitchFamily="18" charset="0"/>
              </a:rPr>
              <a:t>                       ↓</a:t>
            </a:r>
          </a:p>
          <a:p>
            <a:pPr>
              <a:buNone/>
            </a:pPr>
            <a:r>
              <a:rPr lang="tt-RU" sz="3000" b="1" dirty="0" smtClean="0">
                <a:latin typeface="Times New Roman" pitchFamily="18" charset="0"/>
                <a:cs typeface="Times New Roman" pitchFamily="18" charset="0"/>
              </a:rPr>
              <a:t>                Лилия Рөстәм</a:t>
            </a:r>
          </a:p>
          <a:p>
            <a:pPr>
              <a:buNone/>
            </a:pPr>
            <a:r>
              <a:rPr lang="tt-RU" sz="3000" b="1" dirty="0" smtClean="0">
                <a:latin typeface="Times New Roman" pitchFamily="18" charset="0"/>
                <a:cs typeface="Times New Roman" pitchFamily="18" charset="0"/>
              </a:rPr>
              <a:t>                       ↓ </a:t>
            </a:r>
          </a:p>
          <a:p>
            <a:pPr>
              <a:buNone/>
            </a:pPr>
            <a:r>
              <a:rPr lang="tt-RU" sz="3000" b="1" dirty="0" smtClean="0">
                <a:latin typeface="Times New Roman" pitchFamily="18" charset="0"/>
                <a:cs typeface="Times New Roman" pitchFamily="18" charset="0"/>
              </a:rPr>
              <a:t>                Диләрә Динара</a:t>
            </a:r>
            <a:endParaRPr lang="ru-RU" sz="3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          Гыйбадулла Латифа</a:t>
            </a:r>
          </a:p>
          <a:p>
            <a:pPr>
              <a:buNone/>
            </a:pPr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                 ↓</a:t>
            </a:r>
          </a:p>
          <a:p>
            <a:pPr>
              <a:buNone/>
            </a:pPr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         Гатаулла -Гайникамал </a:t>
            </a:r>
          </a:p>
          <a:p>
            <a:pPr>
              <a:buNone/>
            </a:pPr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                 ↓</a:t>
            </a:r>
          </a:p>
          <a:p>
            <a:pPr>
              <a:buNone/>
            </a:pPr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              Гөлбикә -Наил </a:t>
            </a:r>
          </a:p>
          <a:p>
            <a:pPr>
              <a:buNone/>
            </a:pPr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                 ↓</a:t>
            </a:r>
          </a:p>
          <a:p>
            <a:pPr>
              <a:buNone/>
            </a:pPr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         Ләгъзимә-Сәлимхан</a:t>
            </a:r>
          </a:p>
          <a:p>
            <a:pPr>
              <a:buNone/>
            </a:pPr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                 ↓</a:t>
            </a:r>
          </a:p>
          <a:p>
            <a:pPr>
              <a:buNone/>
            </a:pPr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              Лилия -Рөстәм</a:t>
            </a:r>
          </a:p>
          <a:p>
            <a:pPr>
              <a:buNone/>
            </a:pPr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                       ↓</a:t>
            </a:r>
          </a:p>
          <a:p>
            <a:pPr>
              <a:buNone/>
            </a:pPr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            Диләрә  Динара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507</TotalTime>
  <Words>466</Words>
  <Application>Microsoft Office PowerPoint</Application>
  <PresentationFormat>Произвольный</PresentationFormat>
  <Paragraphs>90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 Татарстан Республикасы мәгариф һәм фән министрлыгы          «Атам-анам теле» туган телләрне яклау фонды    </vt:lpstr>
      <vt:lpstr>Актуальлек</vt:lpstr>
      <vt:lpstr>Минем эшемнең максаты: туганнар бәйләнеше, аларның тормышы һәм хезмәтләре турында мәгьлүматларны ачыклау, нәсел шәҗәрәсен төзү</vt:lpstr>
      <vt:lpstr> Нәсел шәҗәрәсе </vt:lpstr>
      <vt:lpstr> Генеалогик агач. </vt:lpstr>
      <vt:lpstr>Әтием ягыннан нәсел шәҗәрәсе </vt:lpstr>
      <vt:lpstr>Әтием ягыннан нәсел шәҗәрәсе </vt:lpstr>
      <vt:lpstr>                        Әнием ягыннан Бикчәнтәй бабай шәҗәрәсе </vt:lpstr>
      <vt:lpstr>Әнием ягыннан нәсел шәҗәрәсе </vt:lpstr>
      <vt:lpstr>Әнием ягыннан нәсел шәҗәрәсе </vt:lpstr>
      <vt:lpstr>Йомгаклау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«Лицей им. В.В. Карпова» с. Осиново ЗМР РТ</dc:title>
  <dc:creator>Comp</dc:creator>
  <cp:lastModifiedBy>USER</cp:lastModifiedBy>
  <cp:revision>56</cp:revision>
  <dcterms:created xsi:type="dcterms:W3CDTF">2021-04-20T05:23:29Z</dcterms:created>
  <dcterms:modified xsi:type="dcterms:W3CDTF">2022-02-23T16:54:02Z</dcterms:modified>
</cp:coreProperties>
</file>