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323" r:id="rId3"/>
    <p:sldId id="295" r:id="rId4"/>
    <p:sldId id="312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A84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6058" y="116632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79512" y="4493758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172648"/>
            <a:ext cx="6884245" cy="2423346"/>
          </a:xfrm>
        </p:spPr>
        <p:txBody>
          <a:bodyPr/>
          <a:lstStyle/>
          <a:p>
            <a:pPr marL="0" indent="0" algn="l">
              <a:buNone/>
            </a:pPr>
            <a:r>
              <a:rPr lang="tt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Татар теле дәресен башлыйбыз!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 flipV="1">
            <a:off x="2022438" y="5442969"/>
            <a:ext cx="597049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61549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6058" y="116632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4365104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475936" cy="1000132"/>
          </a:xfrm>
        </p:spPr>
        <p:txBody>
          <a:bodyPr/>
          <a:lstStyle/>
          <a:p>
            <a:pPr marL="0" lvl="0" indent="0" algn="l">
              <a:buNone/>
            </a:pPr>
            <a:r>
              <a:rPr lang="tt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Текстны өченче заттан укыгыз!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824285225"/>
              </p:ext>
            </p:extLst>
          </p:nvPr>
        </p:nvGraphicFramePr>
        <p:xfrm>
          <a:off x="1000125" y="2000250"/>
          <a:ext cx="7286625" cy="3286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288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288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32950">
                <a:tc>
                  <a:txBody>
                    <a:bodyPr/>
                    <a:lstStyle/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1-е лицо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3-е лицо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60699">
                <a:tc>
                  <a:txBody>
                    <a:bodyPr/>
                    <a:lstStyle/>
                    <a:p>
                      <a:r>
                        <a:rPr lang="tt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Берлек сан 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tt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Ед. число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мин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tt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минем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ул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tt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аның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92489">
                <a:tc>
                  <a:txBody>
                    <a:bodyPr/>
                    <a:lstStyle/>
                    <a:p>
                      <a:r>
                        <a:rPr lang="tt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Күплек сан Мн.число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без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tt-RU" sz="280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безнең</a:t>
                      </a:r>
                      <a:endParaRPr lang="ru-RU" sz="2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алар</a:t>
                      </a:r>
                      <a:endParaRPr lang="ru-RU" sz="2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tt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аларның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61549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6058" y="116632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4365104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642918"/>
            <a:ext cx="7190184" cy="1214446"/>
          </a:xfrm>
        </p:spPr>
        <p:txBody>
          <a:bodyPr/>
          <a:lstStyle/>
          <a:p>
            <a:pPr marL="0" indent="0" algn="l">
              <a:buNone/>
            </a:pPr>
            <a:r>
              <a:rPr lang="tt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Өй эше</a:t>
            </a:r>
            <a:endParaRPr lang="ru-RU" sz="5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071538" y="2000240"/>
            <a:ext cx="7286676" cy="335758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tt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 Прочитайте текст от третьего лица (как мы делали в классе)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2.  Подготовить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2-5 вопросов по этому тексту</a:t>
            </a:r>
            <a:r>
              <a:rPr lang="tt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которые нужен отрицательный ответ</a:t>
            </a:r>
            <a:r>
              <a:rPr lang="tt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549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6058" y="116632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4365104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1785926"/>
            <a:ext cx="7805767" cy="3000396"/>
          </a:xfrm>
        </p:spPr>
        <p:txBody>
          <a:bodyPr/>
          <a:lstStyle/>
          <a:p>
            <a:pPr algn="l">
              <a:buNone/>
            </a:pPr>
            <a: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Сез бик акыллы кызлар һәм малайлар! Сезгә уңышлар телим! </a:t>
            </a:r>
            <a:b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Сау булыгыз!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549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6058" y="116632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7504" y="4462384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57225" y="1571612"/>
            <a:ext cx="7448576" cy="3429024"/>
          </a:xfrm>
        </p:spPr>
        <p:txBody>
          <a:bodyPr/>
          <a:lstStyle/>
          <a:p>
            <a:pPr algn="ctr">
              <a:buNone/>
            </a:pPr>
            <a:r>
              <a:rPr lang="ru-RU" sz="8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tt-RU" sz="8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Хәзинә-сокровище</a:t>
            </a:r>
            <a:endParaRPr lang="ru-RU" sz="8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9815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6058" y="116632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7504" y="4293096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0"/>
            <a:ext cx="7190184" cy="1071546"/>
          </a:xfrm>
        </p:spPr>
        <p:txBody>
          <a:bodyPr/>
          <a:lstStyle/>
          <a:p>
            <a:pPr marL="0" indent="0" algn="l">
              <a:buNone/>
            </a:pPr>
            <a:r>
              <a:rPr lang="tt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Сүзлек</a:t>
            </a:r>
            <a:endParaRPr lang="ru-RU" sz="5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259632" y="1142984"/>
            <a:ext cx="6934457" cy="514353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just">
              <a:buNone/>
            </a:pPr>
            <a:r>
              <a:rPr lang="tt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tt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әзинә – сокровище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tt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онык – внук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tt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сандык – сундук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tt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кыйммәтле – дорогие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tt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саклана – хранится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tt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Коръән – Коран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tt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дисбе – чётки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tt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ефәк – шёлк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tt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көмеш – серебро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tt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алка – серьги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tt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йөзек – перстень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tt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беләзек – браслет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tt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чиккән – вышитый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tt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кулъяулык – носовой платок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tt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рухи яктан – духовно</a:t>
            </a:r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tt-RU" sz="1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нәселнең тарихы – история предков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549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6058" y="116632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7504" y="4462384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57225" y="1571612"/>
            <a:ext cx="7448576" cy="3429024"/>
          </a:xfrm>
        </p:spPr>
        <p:txBody>
          <a:bodyPr/>
          <a:lstStyle/>
          <a:p>
            <a:pPr algn="ctr">
              <a:buNone/>
            </a:pPr>
            <a:r>
              <a:rPr lang="ru-RU" sz="8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88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«Хәзинә» </a:t>
            </a:r>
            <a:r>
              <a:rPr lang="ru-RU" sz="8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тексты </a:t>
            </a:r>
            <a:endParaRPr lang="ru-RU" sz="8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549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6058" y="116632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4365104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642918"/>
            <a:ext cx="7190184" cy="1214446"/>
          </a:xfrm>
        </p:spPr>
        <p:txBody>
          <a:bodyPr/>
          <a:lstStyle/>
          <a:p>
            <a:pPr marL="0" indent="0" algn="l">
              <a:buNone/>
            </a:pPr>
            <a:r>
              <a:rPr lang="tt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Тәрҗемә итегез!</a:t>
            </a:r>
            <a:endParaRPr lang="ru-RU" sz="5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071538" y="2000240"/>
            <a:ext cx="7286676" cy="335758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tt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 бик карт әби хәзер. 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Миңа 86 яшь.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Минем өч улым, ике кызым бар.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 әйберләр балаларыма, оныкларыма бүләк.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549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6058" y="116632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4365104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761688" cy="1214446"/>
          </a:xfrm>
        </p:spPr>
        <p:txBody>
          <a:bodyPr/>
          <a:lstStyle/>
          <a:p>
            <a:pPr marL="0" indent="0" algn="l">
              <a:buNone/>
            </a:pPr>
            <a:r>
              <a:rPr lang="tt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биремнәрен эшлә!</a:t>
            </a:r>
            <a:endParaRPr lang="ru-RU" sz="5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071538" y="1714488"/>
            <a:ext cx="7286676" cy="428628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</a:rPr>
              <a:t>1</a:t>
            </a: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Әбинең байлыгы . . .   .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шкафта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ә) сандыкта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банкта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сумкада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Әбинең . . . баласы бар?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биш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ә) дүрт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өч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бер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549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6058" y="116632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4365104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761688" cy="1214446"/>
          </a:xfrm>
        </p:spPr>
        <p:txBody>
          <a:bodyPr/>
          <a:lstStyle/>
          <a:p>
            <a:pPr marL="0" indent="0" algn="l">
              <a:buNone/>
            </a:pPr>
            <a:r>
              <a:rPr lang="tt-RU" sz="5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биремнәрен эшлә!</a:t>
            </a:r>
            <a:endParaRPr lang="ru-RU" sz="5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071538" y="1714488"/>
            <a:ext cx="7286676" cy="428628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Сандыкта  . . . саклана?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китаплар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ә) кыйммәтле әйберләр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киемнәр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уенчыклар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Бу әйберләр . . . , . . . бүләк.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әтиемә, әниемә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ә) кызыма, улыма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балаларыма, оныкларыма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абыйларыма, апаларыма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549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6058" y="116632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4365104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761688" cy="1214446"/>
          </a:xfrm>
        </p:spPr>
        <p:txBody>
          <a:bodyPr/>
          <a:lstStyle/>
          <a:p>
            <a:pPr marL="0" indent="0" algn="l">
              <a:buNone/>
            </a:pPr>
            <a:r>
              <a:rPr lang="tt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биремнәрен тикшер!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071538" y="1714488"/>
            <a:ext cx="7286676" cy="428628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tt-RU" sz="1600" b="1" dirty="0" smtClean="0">
                <a:solidFill>
                  <a:schemeClr val="tx1"/>
                </a:solidFill>
              </a:rPr>
              <a:t>1</a:t>
            </a: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Әбинең байлыгы . . .   .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шкафта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ә) сандыкта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банкта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сумкада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Әбинең . . . баласы бар?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а) биш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ә) дүрт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өч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бер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549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6058" y="116632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999b12e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1520" y="4365104"/>
            <a:ext cx="253703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761688" cy="1214446"/>
          </a:xfrm>
        </p:spPr>
        <p:txBody>
          <a:bodyPr/>
          <a:lstStyle/>
          <a:p>
            <a:pPr marL="0" indent="0" algn="l">
              <a:buNone/>
            </a:pPr>
            <a:r>
              <a:rPr lang="tt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 биремнәрен тикшер!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071538" y="1714488"/>
            <a:ext cx="7286676" cy="428628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Сандыкта  . . . саклана?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китаплар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ә) кыйммәтле әйберләр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киемнәр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уенчыклар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Бу әйберләр . . . , . . . бүләк.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әтиемә, әниемә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ә) кызыма, улыма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б) балаларыма, оныкларыма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абыйларыма, апаларыма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549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1013</TotalTime>
  <Words>368</Words>
  <Application>Microsoft Office PowerPoint</Application>
  <PresentationFormat>Экран (4:3)</PresentationFormat>
  <Paragraphs>87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Татар теле дәресен башлыйбыз!</vt:lpstr>
      <vt:lpstr>  Хәзинә-сокровище</vt:lpstr>
      <vt:lpstr>Сүзлек</vt:lpstr>
      <vt:lpstr>  «Хәзинә» тексты </vt:lpstr>
      <vt:lpstr>Тәрҗемә итегез!</vt:lpstr>
      <vt:lpstr>Тест биремнәрен эшлә!</vt:lpstr>
      <vt:lpstr>Тест биремнәрен эшлә!</vt:lpstr>
      <vt:lpstr>Тест биремнәрен тикшер!</vt:lpstr>
      <vt:lpstr>Тест биремнәрен тикшер!</vt:lpstr>
      <vt:lpstr>Текстны өченче заттан укыгыз! </vt:lpstr>
      <vt:lpstr>Өй эше</vt:lpstr>
      <vt:lpstr>    Сез бик акыллы кызлар һәм малайлар! Сезгә уңышлар телим!   Сау булыгыз!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Anvar</dc:creator>
  <cp:lastModifiedBy>USER</cp:lastModifiedBy>
  <cp:revision>92</cp:revision>
  <dcterms:created xsi:type="dcterms:W3CDTF">2018-02-05T15:40:46Z</dcterms:created>
  <dcterms:modified xsi:type="dcterms:W3CDTF">2022-04-07T18:57:18Z</dcterms:modified>
</cp:coreProperties>
</file>