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57" r:id="rId3"/>
    <p:sldId id="258" r:id="rId4"/>
    <p:sldId id="28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9" r:id="rId18"/>
    <p:sldId id="274" r:id="rId19"/>
    <p:sldId id="275" r:id="rId20"/>
    <p:sldId id="277" r:id="rId21"/>
    <p:sldId id="278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62" autoAdjust="0"/>
  </p:normalViewPr>
  <p:slideViewPr>
    <p:cSldViewPr>
      <p:cViewPr>
        <p:scale>
          <a:sx n="96" d="100"/>
          <a:sy n="96" d="100"/>
        </p:scale>
        <p:origin x="-113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CFD5B-A4E7-49B2-9FF4-BAA322594EC3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7D689-96D8-41B5-B493-00C4C48BC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598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7D689-96D8-41B5-B493-00C4C48BCC2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660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Фон ИЗО для презентации (64 фото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65143" y="-1220857"/>
            <a:ext cx="6861313" cy="929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410406" y="188640"/>
            <a:ext cx="9066522" cy="75135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Министерство социальной политики Нижегородской области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ГБУ «Социально-реабилитационный центр для несовершеннолетних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Арзамасского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района»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7260" y="1481196"/>
            <a:ext cx="838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</a:p>
          <a:p>
            <a:pPr algn="ctr" defTabSz="457200"/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нетрадиционных техник рисования в работе с несовершеннолетними»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410406" y="4495800"/>
            <a:ext cx="9066522" cy="751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67666" y="4800600"/>
            <a:ext cx="41615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lvl="0" algn="r" defTabSz="457200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defTabSz="45720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отделения социальной реабилитации </a:t>
            </a:r>
          </a:p>
          <a:p>
            <a:pPr lvl="0" algn="r" defTabSz="45720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несовершеннолетних</a:t>
            </a:r>
          </a:p>
          <a:p>
            <a:pPr lvl="0" algn="r" defTabSz="457200"/>
            <a:r>
              <a:rPr lang="ru-RU" sz="1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Конюгина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Оксана Александровна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685800"/>
            <a:ext cx="3124200" cy="762000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sz="2400" i="1" u="sng" dirty="0" smtClean="0"/>
              <a:t/>
            </a:r>
            <a:br>
              <a:rPr lang="ru-RU" sz="2400" i="1" u="sng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3" name="Picture 3" descr="G:\картинки\5787ba05f0645efbf9cbc34186fa6238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33600"/>
            <a:ext cx="3962400" cy="2743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26" name="Picture 2" descr="F:\картинки\90e284d1cf109d282658f5d4147855ec.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3759200" cy="28194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  <p:transition advTm="5725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1668" y="533400"/>
            <a:ext cx="3257550" cy="762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146" name="Picture 2" descr="G:\картинки\grata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730" y="1143000"/>
            <a:ext cx="3836670" cy="28956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50" name="Picture 2" descr="F:\картинки\267272d35142a91ca2dbb623fad63005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3929270" cy="291057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advTm="5912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9425" y="533400"/>
            <a:ext cx="3257550" cy="685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0" name="Picture 2" descr="G:\картинки\images (99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3855308" cy="27432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7171" name="Picture 3" descr="G:\картинки\228759392.34234087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73965"/>
            <a:ext cx="3886200" cy="271300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585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4343400" cy="5334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Пальчиковая живопись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6" name="Picture 2" descr="G:\картинки\09685b11483a44273a7d2ac86ce7441c.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146313"/>
            <a:ext cx="3810000" cy="302895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8196" name="Picture 4" descr="G:\картинки\img1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773714" cy="3048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539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533400"/>
            <a:ext cx="3333750" cy="762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Монотипия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9218" name="Picture 2" descr="G:\картинки\32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3996070" cy="3124200"/>
          </a:xfrm>
          <a:prstGeom prst="rect">
            <a:avLst/>
          </a:prstGeom>
          <a:noFill/>
        </p:spPr>
      </p:pic>
      <p:pic>
        <p:nvPicPr>
          <p:cNvPr id="3074" name="Picture 2" descr="F:\картинки\Монотипия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602243" cy="293522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398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533400"/>
            <a:ext cx="2743200" cy="609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Фроттаж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1" name="Picture 3" descr="G:\картинки\P1050514-e13777485665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15" y="1066800"/>
            <a:ext cx="3856383" cy="283771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28" name="Picture 4" descr="Нетрадиционное рисование в начальной школ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981200"/>
            <a:ext cx="3676972" cy="2819400"/>
          </a:xfrm>
          <a:prstGeom prst="rect">
            <a:avLst/>
          </a:prstGeom>
          <a:ln w="571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273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2725" y="533400"/>
            <a:ext cx="3790950" cy="609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Мраморная бумага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43" name="Picture 3" descr="G:\картинки\203946905.32192174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3909060" cy="28956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4098" name="Picture 2" descr="F:\картинки\IMG_88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1" y="1219201"/>
            <a:ext cx="3759200" cy="2819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273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886700" cy="3048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рисовать пеной для бритья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3428999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рисовать пеной для бритья на вертикальных поверхностях, которые удобнее потом будет отмыть (стекле, зеркале, мольберте, подносе)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время этого занятия нужно внимательно следить,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чтобы ребенок не ел пену и не прикасался к глазам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Пену можно сделать цветной, добавив в нее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красители</a:t>
            </a:r>
          </a:p>
          <a:p>
            <a:pPr algn="just"/>
            <a:endParaRPr lang="ru-RU" sz="1800" dirty="0"/>
          </a:p>
        </p:txBody>
      </p:sp>
      <p:pic>
        <p:nvPicPr>
          <p:cNvPr id="3076" name="Picture 4" descr="Как рисовать пеной для бритья» Н. В. Мастихиной, воспитателя МБДОУ № 43 -  YouTub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7278" y="2905539"/>
            <a:ext cx="2969486" cy="2125882"/>
          </a:xfrm>
          <a:prstGeom prst="rect">
            <a:avLst/>
          </a:prstGeom>
          <a:ln w="571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886700" cy="6858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 пеной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G:\картинки\20130301185409-269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897085" cy="32004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5122" name="Picture 2" descr="F:\картинки\125178820_OPzURlcGWoY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3962400" cy="325201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ransition advTm="10561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886700" cy="9144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пене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:\картинки\203946905.32192174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3657600" cy="29718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6147" name="Picture 3" descr="F:\картинки\43757205.229929867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3730486" cy="301453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advTm="1039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886700" cy="1600200"/>
          </a:xfrm>
        </p:spPr>
        <p:txBody>
          <a:bodyPr/>
          <a:lstStyle/>
          <a:p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                                                          				                                              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В.А. Сухомлинский</a:t>
            </a:r>
            <a:r>
              <a:rPr lang="ru-RU" sz="3200" i="1" u="sng" dirty="0" smtClean="0">
                <a:solidFill>
                  <a:srgbClr val="C00000"/>
                </a:solidFill>
              </a:rPr>
              <a:t/>
            </a:r>
            <a:br>
              <a:rPr lang="ru-RU" sz="3200" i="1" u="sng" dirty="0" smtClean="0">
                <a:solidFill>
                  <a:srgbClr val="C00000"/>
                </a:solidFill>
              </a:rPr>
            </a:br>
            <a:r>
              <a:rPr lang="ru-RU" sz="3200" b="1" u="sng" dirty="0" smtClean="0">
                <a:solidFill>
                  <a:srgbClr val="C00000"/>
                </a:solidFill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33400" y="3124200"/>
            <a:ext cx="7886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lvl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2400" b="1" u="sng" dirty="0" smtClean="0">
                <a:solidFill>
                  <a:srgbClr val="C00000"/>
                </a:solidFill>
              </a:rPr>
              <a:t/>
            </a:r>
            <a:br>
              <a:rPr lang="ru-RU" sz="2400" b="1" u="sng" dirty="0" smtClean="0">
                <a:solidFill>
                  <a:srgbClr val="C00000"/>
                </a:solidFill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Искусство заключается в том, чтобы найти в необыкновенном обыкновенное и обыкновенное в необыкновенном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                                                             </a:t>
            </a:r>
          </a:p>
          <a:p>
            <a:pPr lvl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</a:t>
            </a:r>
          </a:p>
          <a:p>
            <a:pPr lvl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          Дени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Дидро</a:t>
            </a:r>
            <a:endParaRPr lang="ru-RU" sz="3200" dirty="0">
              <a:solidFill>
                <a:srgbClr val="002060"/>
              </a:solidFill>
              <a:latin typeface="Calibri"/>
              <a:ea typeface="+mn-ea"/>
              <a:cs typeface="+mn-cs"/>
            </a:endParaRPr>
          </a:p>
          <a:p>
            <a:r>
              <a:rPr lang="ru-RU" sz="3200" i="1" u="sng" dirty="0" smtClean="0">
                <a:solidFill>
                  <a:srgbClr val="C00000"/>
                </a:solidFill>
              </a:rPr>
              <a:t/>
            </a:r>
            <a:br>
              <a:rPr lang="ru-RU" sz="3200" i="1" u="sng" dirty="0" smtClean="0">
                <a:solidFill>
                  <a:srgbClr val="C00000"/>
                </a:solidFill>
              </a:rPr>
            </a:br>
            <a:r>
              <a:rPr lang="ru-RU" sz="3200" b="1" u="sng" dirty="0" smtClean="0">
                <a:solidFill>
                  <a:srgbClr val="C00000"/>
                </a:solidFill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9375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8867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 и инструменты: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22886"/>
            <a:ext cx="7010400" cy="4038600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плоский поднос, тарелка,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плотный целлофановый пакет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пена для бритья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краски (акриловые, гуашь,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акварель, пищевой краситель)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тонкая кисточка, зубочистки, спички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листы бумаги (альбомные, ватман, обычная бумага)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линейка или полоски плотного картона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салфетки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Мастер-класс «Рисование на пене для бритья». Воспитателям детских садов,  школьным учителям и педагогам - Маам.ру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4000" y="1066800"/>
            <a:ext cx="3276600" cy="2269244"/>
          </a:xfrm>
          <a:prstGeom prst="rect">
            <a:avLst/>
          </a:prstGeom>
          <a:ln w="571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3810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Инструкция выполнения техники 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«рисование на пене»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990600"/>
            <a:ext cx="7886700" cy="5105401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Нанесем немного пены на поднос или тарелку, разровняем ее поверхность с помощью линейки или полоски картона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Капнем на пену краски разных цветов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Тонкой кисточкой, зубочисткой или спичкой водим по поверхности пены в хаотичном порядке (этот способ подходит для малышей) или создаем определенный узор (этот способ подходит для детей постарше, уже наигравшимся с хаотичными линиями)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Когда изображение будет готово, прикладываем к нему лист бумаги и прижать, чтобы изображение отпечаталось на листе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Аккуратно, чтобы не испортить рисунок, снимаем бумагу и положим ее рисунком вверх на несколько минут, чтобы впиталась краска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Снимаем с рисунка остатки пены, проведя по нему линейкой или картоном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Оставляем рисунок сохнуть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Оставшуюся пену можно перемешать и рисовать на ней снова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2766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ЗА</a:t>
            </a:r>
            <a:b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ВНИМАНИЕ!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800" y="1330642"/>
            <a:ext cx="5867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страхов и развитию психических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ориентировочно - исследовательской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моторики пальцев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тактильной чувствительности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« Я могу! У меня получится!»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1548" y="376535"/>
            <a:ext cx="838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рисования способствуют:</a:t>
            </a:r>
          </a:p>
        </p:txBody>
      </p:sp>
    </p:spTree>
  </p:cSld>
  <p:clrMapOvr>
    <a:masterClrMapping/>
  </p:clrMapOvr>
  <p:transition advTm="1014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91548" y="376535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для нетрадиционного рисования: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0668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Гуашь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Плотная бумага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Поролон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Зубная щетка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Пена для бритья и другие.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Нетрадиционное рисование в подготовительной группе в разных техниках:  солью, палочками, тычком, эбру, граттаж, штампинг + фото, видео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8200" y="1564908"/>
            <a:ext cx="3800727" cy="2974102"/>
          </a:xfrm>
          <a:prstGeom prst="rect">
            <a:avLst/>
          </a:prstGeom>
          <a:ln w="571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76840"/>
      </p:ext>
    </p:extLst>
  </p:cSld>
  <p:clrMapOvr>
    <a:masterClrMapping/>
  </p:clrMapOvr>
  <p:transition advTm="1014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886700" cy="891209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рисования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143000"/>
            <a:ext cx="7886700" cy="4114800"/>
          </a:xfrm>
        </p:spPr>
        <p:txBody>
          <a:bodyPr numCol="2"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Пластилинография                                      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Набрызг                                                 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на манке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Ниткография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песком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Граттаж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ладошками и пальчиками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солью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Монотипия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Мраморная бумага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Фроттаж и другие</a:t>
            </a:r>
          </a:p>
          <a:p>
            <a:endParaRPr lang="ru-RU" dirty="0"/>
          </a:p>
        </p:txBody>
      </p:sp>
    </p:spTree>
  </p:cSld>
  <p:clrMapOvr>
    <a:masterClrMapping/>
  </p:clrMapOvr>
  <p:transition advTm="10686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2225" y="609600"/>
            <a:ext cx="4476750" cy="685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G:\картинки\7d1e58920211688500550122111f780b.jp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974" y="1828800"/>
            <a:ext cx="3962400" cy="2971800"/>
          </a:xfrm>
          <a:prstGeom prst="rect">
            <a:avLst/>
          </a:prstGeom>
          <a:noFill/>
        </p:spPr>
      </p:pic>
      <p:pic>
        <p:nvPicPr>
          <p:cNvPr id="1028" name="Picture 4" descr="G:\картинки\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72209"/>
            <a:ext cx="3962400" cy="2819400"/>
          </a:xfrm>
          <a:prstGeom prst="rect">
            <a:avLst/>
          </a:prstGeom>
          <a:noFill/>
          <a:ln w="76200">
            <a:solidFill>
              <a:srgbClr val="FF6600"/>
            </a:solidFill>
          </a:ln>
        </p:spPr>
      </p:pic>
    </p:spTree>
  </p:cSld>
  <p:clrMapOvr>
    <a:masterClrMapping/>
  </p:clrMapOvr>
  <p:transition advTm="5413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2225" y="533400"/>
            <a:ext cx="4095750" cy="5334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Техника «набрызг»</a:t>
            </a:r>
            <a:r>
              <a:rPr lang="ru-RU" sz="2400" dirty="0" smtClean="0">
                <a:solidFill>
                  <a:srgbClr val="C00000"/>
                </a:solidFill>
              </a:rPr>
              <a:t> </a:t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990600"/>
            <a:ext cx="3657600" cy="2882590"/>
          </a:xfrm>
          <a:ln w="57150">
            <a:solidFill>
              <a:srgbClr val="FF0000"/>
            </a:solidFill>
          </a:ln>
        </p:spPr>
      </p:pic>
      <p:pic>
        <p:nvPicPr>
          <p:cNvPr id="2051" name="Picture 3" descr="G:\картинки\набрызг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801583"/>
            <a:ext cx="3581400" cy="307521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ransition advClick="0" advTm="5148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533400"/>
            <a:ext cx="2952750" cy="609600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Манкография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G:\картинки\5fe8b82a829f12b89d54eb647b6fcd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87" y="1066800"/>
            <a:ext cx="3886200" cy="27432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3075" name="Picture 3" descr="G:\картинки\PICT1152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3886200" cy="27432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advTm="5553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609600"/>
            <a:ext cx="4705350" cy="6096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Рисование мятой бумагой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G:\картинки\2ea80207c5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133600"/>
            <a:ext cx="3810000" cy="274320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099" name="Picture 3" descr="G:\картинки\ris4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63" t="2957" r="4079" b="11275"/>
          <a:stretch>
            <a:fillRect/>
          </a:stretch>
        </p:blipFill>
        <p:spPr bwMode="auto">
          <a:xfrm>
            <a:off x="609600" y="1143000"/>
            <a:ext cx="3657600" cy="27432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ransition advClick="0" advTm="5538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la-detej0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dla-detej01</Template>
  <TotalTime>865</TotalTime>
  <Words>241</Words>
  <Application>Microsoft Office PowerPoint</Application>
  <PresentationFormat>Экран (4:3)</PresentationFormat>
  <Paragraphs>92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dla-detej01</vt:lpstr>
      <vt:lpstr>Презентация PowerPoint</vt:lpstr>
      <vt:lpstr>       Дети должны жить в мире красоты, игры, сказки, музыки, рисунка, фантазии, творчества.                                                                                                                                                       В.А. Сухомлинский   </vt:lpstr>
      <vt:lpstr>Презентация PowerPoint</vt:lpstr>
      <vt:lpstr>Презентация PowerPoint</vt:lpstr>
      <vt:lpstr>Нетрадиционные способы рисования</vt:lpstr>
      <vt:lpstr>Пластилинография </vt:lpstr>
      <vt:lpstr>Техника «набрызг»  </vt:lpstr>
      <vt:lpstr>Манкография </vt:lpstr>
      <vt:lpstr>Рисование мятой бумагой </vt:lpstr>
      <vt:lpstr>Ниткография  </vt:lpstr>
      <vt:lpstr>Граттаж  </vt:lpstr>
      <vt:lpstr>Кляксография  </vt:lpstr>
      <vt:lpstr>Пальчиковая живопись </vt:lpstr>
      <vt:lpstr>Монотипия  </vt:lpstr>
      <vt:lpstr>Фроттаж  </vt:lpstr>
      <vt:lpstr>Мраморная бумага</vt:lpstr>
      <vt:lpstr>Как рисовать пеной для бритья </vt:lpstr>
      <vt:lpstr>Рисование  пеной</vt:lpstr>
      <vt:lpstr>Рисование на пене </vt:lpstr>
      <vt:lpstr>Материалы и инструменты: </vt:lpstr>
      <vt:lpstr>Инструкция выполнения техники  «рисование на пене»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Сергей</dc:creator>
  <cp:lastModifiedBy>Оксана</cp:lastModifiedBy>
  <cp:revision>123</cp:revision>
  <dcterms:modified xsi:type="dcterms:W3CDTF">2022-04-07T12:34:53Z</dcterms:modified>
</cp:coreProperties>
</file>