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27" autoAdjust="0"/>
    <p:restoredTop sz="94660"/>
  </p:normalViewPr>
  <p:slideViewPr>
    <p:cSldViewPr>
      <p:cViewPr varScale="1">
        <p:scale>
          <a:sx n="65" d="100"/>
          <a:sy n="65" d="100"/>
        </p:scale>
        <p:origin x="6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467042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«Настольная игра своими руками как средство ознакомления дошкольников с правилами дорожного движения»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Воспитатель: Юрьева Мария Игоревна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3180" y="446533"/>
            <a:ext cx="7898760" cy="913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             МБДОУ </a:t>
            </a:r>
            <a:r>
              <a:rPr lang="ru-RU" sz="18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«Центр развития ребенка – детский сад № 194»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                                       </a:t>
            </a:r>
          </a:p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spc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4534" y="1149631"/>
            <a:ext cx="8572560" cy="186020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РМО №4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«</a:t>
            </a:r>
            <a:r>
              <a:rPr lang="ru-RU" sz="2000" b="1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Коллаборация</a:t>
            </a:r>
            <a:r>
              <a:rPr lang="ru-RU" sz="20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педагогических идей по направлению «Формирование основ безопасности жизнедеятельности детей дошкольного возраста»»  </a:t>
            </a:r>
            <a:endParaRPr lang="ru-RU" sz="2000" b="1" i="0" u="none" strike="noStrike" kern="1200" spc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2000" b="1" i="0" u="none" strike="noStrike" kern="1200" spc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Уровень: </a:t>
            </a:r>
            <a:r>
              <a:rPr lang="ru-RU" sz="2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муниципальный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Дата проведения: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24 февраля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2022 года</a:t>
            </a:r>
            <a:endParaRPr lang="ru-RU" sz="2800" i="0" u="none" strike="noStrike" kern="1200" spc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55923" y="6146490"/>
            <a:ext cx="1973274" cy="3563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ВОРОНЕЖ  </a:t>
            </a:r>
            <a:r>
              <a:rPr lang="ru-RU" sz="1800" b="1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2022</a:t>
            </a:r>
            <a:endParaRPr lang="ru-RU" sz="1800" b="1" i="0" u="none" strike="noStrike" kern="1200" spc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icrosoft YaHei" pitchFamily="2"/>
              <a:cs typeface="Times New Roman" pitchFamily="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Варианты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После создания игрового поля и знаков мы поняли, что у нас получилось много знаков для одной игры. Ребята предложили сделать две игры, разделить знаки для пешеходов и  велосипедистов</a:t>
            </a:r>
            <a:endParaRPr lang="ru-RU" dirty="0"/>
          </a:p>
        </p:txBody>
      </p:sp>
      <p:pic>
        <p:nvPicPr>
          <p:cNvPr id="4" name="Рисунок 3" descr="C6FDYP6XCk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821505" y="2821777"/>
            <a:ext cx="3214710" cy="4143404"/>
          </a:xfrm>
          <a:prstGeom prst="rect">
            <a:avLst/>
          </a:prstGeom>
        </p:spPr>
      </p:pic>
      <p:pic>
        <p:nvPicPr>
          <p:cNvPr id="5" name="Рисунок 4" descr="-avmH2Tulz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100314" y="2829248"/>
            <a:ext cx="3229640" cy="4143392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 rot="10800000" flipV="1">
            <a:off x="2214546" y="2786058"/>
            <a:ext cx="642942" cy="428628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429256" y="2786058"/>
            <a:ext cx="714380" cy="500066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Мобильность знаков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Дорожные знаки мы сделали мобильными, т.е. мы можем их перемещать или менять на другие знаки. Для этого каждый знак был </a:t>
            </a:r>
            <a:r>
              <a:rPr lang="ru-RU" dirty="0" err="1" smtClean="0"/>
              <a:t>заламинирован</a:t>
            </a:r>
            <a:r>
              <a:rPr lang="ru-RU" dirty="0" smtClean="0"/>
              <a:t> и к нему прикреплена липкая лента.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24944"/>
            <a:ext cx="2283718" cy="30449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924944"/>
            <a:ext cx="2309528" cy="3044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Играем и ПДД изучаем!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8760"/>
            <a:ext cx="3912096" cy="29340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296" y="3096520"/>
            <a:ext cx="4354252" cy="326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6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556792"/>
            <a:ext cx="8229600" cy="2143125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Актуальность</a:t>
            </a:r>
            <a:br>
              <a:rPr lang="ru-RU" dirty="0" smtClean="0"/>
            </a:br>
            <a:r>
              <a:rPr lang="ru-RU" dirty="0" smtClean="0"/>
              <a:t>Соблюдение правил дорожного движения детей – это жизненная необходимость. Изучение правил дорожного движения проходит продуктивнее и интереснее в игре, которую ребенок сделает своими руками.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210" y="784512"/>
            <a:ext cx="8229600" cy="1276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(взрослая): поиск эффективного средства для ознакомления детей с ПДД</a:t>
            </a:r>
            <a:br>
              <a:rPr lang="ru-RU" dirty="0" smtClean="0"/>
            </a:br>
            <a:r>
              <a:rPr lang="ru-RU" dirty="0" smtClean="0"/>
              <a:t>Цель (детская): изготовление настольной игры по ПДД (для себя и сверстников)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7210" y="2060848"/>
            <a:ext cx="8229600" cy="417646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Задачи: </a:t>
            </a:r>
          </a:p>
          <a:p>
            <a:pPr algn="just"/>
            <a:r>
              <a:rPr lang="ru-RU" dirty="0"/>
              <a:t>Развивать умение работать в команде, творческое воображение ;</a:t>
            </a:r>
          </a:p>
          <a:p>
            <a:pPr algn="just"/>
            <a:r>
              <a:rPr lang="ru-RU" dirty="0" smtClean="0"/>
              <a:t>Продолжать знакомить детей с правилами передвижения пешеходов и велосипедистов;</a:t>
            </a:r>
          </a:p>
          <a:p>
            <a:pPr algn="just"/>
            <a:r>
              <a:rPr lang="ru-RU" dirty="0" smtClean="0"/>
              <a:t>Уточнить знания детей о назначении светофоров и дорожных знаков;</a:t>
            </a:r>
          </a:p>
          <a:p>
            <a:pPr algn="just"/>
            <a:r>
              <a:rPr lang="ru-RU" dirty="0" smtClean="0"/>
              <a:t>Воспитывать аккуратность, усидчивость, взаимопомощь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 создания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На общем круге обсудили с детьми для чего нужны правила, где есть правила, что будет, если не соблюдать их.</a:t>
            </a:r>
          </a:p>
          <a:p>
            <a:pPr algn="just"/>
            <a:r>
              <a:rPr lang="ru-RU" dirty="0" smtClean="0"/>
              <a:t>Выяснили, что правила дорожного движения есть для пешеходов, велосипедистов, автомобилистов.</a:t>
            </a:r>
          </a:p>
          <a:p>
            <a:pPr algn="just"/>
            <a:r>
              <a:rPr lang="ru-RU" dirty="0" smtClean="0"/>
              <a:t>Вспомнили знаки, которые мы встречаем каждый день на дороге.</a:t>
            </a:r>
          </a:p>
          <a:p>
            <a:pPr algn="just"/>
            <a:r>
              <a:rPr lang="ru-RU" dirty="0" smtClean="0"/>
              <a:t>Поиграли в игры «Весёлый жезл», «Собери дорожные ситуации», «Угадай, какой знак».</a:t>
            </a:r>
          </a:p>
          <a:p>
            <a:pPr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Составление списка </a:t>
            </a:r>
            <a:br>
              <a:rPr lang="ru-RU" dirty="0" smtClean="0"/>
            </a:br>
            <a:r>
              <a:rPr lang="ru-RU" dirty="0" smtClean="0"/>
              <a:t>«Что нужно, чтобы сделать игру?»</a:t>
            </a:r>
            <a:endParaRPr lang="ru-RU" dirty="0"/>
          </a:p>
        </p:txBody>
      </p:sp>
      <p:pic>
        <p:nvPicPr>
          <p:cNvPr id="4" name="Содержимое 3" descr="t7Sf1nbvV4w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720578" y="1219200"/>
            <a:ext cx="3800490" cy="5067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«Творческие мастерские»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Ребята разделились на несколько мастерских;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Всего получилось три мастерских: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Дорожная мастерская (ребята разрисовывали маршрут)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Мастерская знаков (рисовали знаки)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Мастерская правил (придумывали правила игры)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«Дорожная мастерская»</a:t>
            </a:r>
            <a:endParaRPr lang="ru-RU" dirty="0"/>
          </a:p>
        </p:txBody>
      </p:sp>
      <p:pic>
        <p:nvPicPr>
          <p:cNvPr id="4" name="Содержимое 3" descr="FAhVknIzB5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142984"/>
            <a:ext cx="2565802" cy="3421069"/>
          </a:xfrm>
        </p:spPr>
      </p:pic>
      <p:pic>
        <p:nvPicPr>
          <p:cNvPr id="5" name="Рисунок 4" descr="Y6G8HKT6AB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1142984"/>
            <a:ext cx="2571768" cy="3429024"/>
          </a:xfrm>
          <a:prstGeom prst="rect">
            <a:avLst/>
          </a:prstGeom>
        </p:spPr>
      </p:pic>
      <p:pic>
        <p:nvPicPr>
          <p:cNvPr id="6" name="Рисунок 5" descr="6QUSL5BCkLk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928934"/>
            <a:ext cx="2714626" cy="36195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4725144"/>
            <a:ext cx="2565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Наметили простым карандашом дорогу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22066" y="4725144"/>
            <a:ext cx="2770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Обвели и раскрасили цветными фломастерами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«Мастерская знаков»</a:t>
            </a:r>
            <a:endParaRPr lang="ru-RU" dirty="0"/>
          </a:p>
        </p:txBody>
      </p:sp>
      <p:pic>
        <p:nvPicPr>
          <p:cNvPr id="4" name="Содержимое 3" descr="0U0QGUoCZS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214422"/>
            <a:ext cx="2428892" cy="3238522"/>
          </a:xfrm>
        </p:spPr>
      </p:pic>
      <p:pic>
        <p:nvPicPr>
          <p:cNvPr id="5" name="Рисунок 4" descr="8n7qedDBrw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214422"/>
            <a:ext cx="2500312" cy="3333749"/>
          </a:xfrm>
          <a:prstGeom prst="rect">
            <a:avLst/>
          </a:prstGeom>
        </p:spPr>
      </p:pic>
      <p:pic>
        <p:nvPicPr>
          <p:cNvPr id="6" name="Рисунок 5" descr="dSPARKM7C_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2786058"/>
            <a:ext cx="2786082" cy="3714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4548171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Рисовали простым карандашом знак </a:t>
            </a:r>
            <a:r>
              <a:rPr lang="ru-RU" dirty="0" smtClean="0"/>
              <a:t>по образцу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4725144"/>
            <a:ext cx="2686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Обвели фломастерами и раскрасили знаки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«Мастерская правил»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780" y="1846548"/>
            <a:ext cx="4046240" cy="30346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340768"/>
            <a:ext cx="3003798" cy="40050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5661248"/>
            <a:ext cx="3034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Составили список правил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5672419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Сделали кубик движений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210</TotalTime>
  <Words>329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Microsoft YaHei</vt:lpstr>
      <vt:lpstr>Bookman Old Style</vt:lpstr>
      <vt:lpstr>Calibri</vt:lpstr>
      <vt:lpstr>Cambria</vt:lpstr>
      <vt:lpstr>Gill Sans MT</vt:lpstr>
      <vt:lpstr>Times New Roman</vt:lpstr>
      <vt:lpstr>Wingdings</vt:lpstr>
      <vt:lpstr>Wingdings 3</vt:lpstr>
      <vt:lpstr>Начальная</vt:lpstr>
      <vt:lpstr>«Настольная игра своими руками как средство ознакомления дошкольников с правилами дорожного движения»</vt:lpstr>
      <vt:lpstr>Актуальность Соблюдение правил дорожного движения детей – это жизненная необходимость. Изучение правил дорожного движения проходит продуктивнее и интереснее в игре, которую ребенок сделает своими руками. </vt:lpstr>
      <vt:lpstr>Цель (взрослая): поиск эффективного средства для ознакомления детей с ПДД Цель (детская): изготовление настольной игры по ПДД (для себя и сверстников)</vt:lpstr>
      <vt:lpstr>Этапы создания игры</vt:lpstr>
      <vt:lpstr>Составление списка  «Что нужно, чтобы сделать игру?»</vt:lpstr>
      <vt:lpstr>«Творческие мастерские»</vt:lpstr>
      <vt:lpstr>«Дорожная мастерская»</vt:lpstr>
      <vt:lpstr>«Мастерская знаков»</vt:lpstr>
      <vt:lpstr>«Мастерская правил»</vt:lpstr>
      <vt:lpstr>Варианты игры</vt:lpstr>
      <vt:lpstr>Мобильность знаков</vt:lpstr>
      <vt:lpstr>Играем и ПДД изучаем!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«Настольная игра своими руками в подготовительной к школе группе»</dc:title>
  <dc:creator>Admin</dc:creator>
  <cp:lastModifiedBy>admin</cp:lastModifiedBy>
  <cp:revision>20</cp:revision>
  <dcterms:created xsi:type="dcterms:W3CDTF">2022-02-15T07:38:52Z</dcterms:created>
  <dcterms:modified xsi:type="dcterms:W3CDTF">2022-02-15T12:47:18Z</dcterms:modified>
</cp:coreProperties>
</file>