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98" r:id="rId4"/>
    <p:sldId id="299" r:id="rId5"/>
    <p:sldId id="258" r:id="rId6"/>
    <p:sldId id="260" r:id="rId7"/>
    <p:sldId id="261" r:id="rId8"/>
    <p:sldId id="274" r:id="rId9"/>
    <p:sldId id="275" r:id="rId10"/>
    <p:sldId id="276" r:id="rId11"/>
    <p:sldId id="264" r:id="rId12"/>
    <p:sldId id="280" r:id="rId13"/>
    <p:sldId id="277" r:id="rId14"/>
    <p:sldId id="278" r:id="rId15"/>
    <p:sldId id="265" r:id="rId16"/>
    <p:sldId id="295" r:id="rId17"/>
    <p:sldId id="297" r:id="rId18"/>
    <p:sldId id="293" r:id="rId19"/>
    <p:sldId id="266" r:id="rId20"/>
    <p:sldId id="290" r:id="rId21"/>
    <p:sldId id="291" r:id="rId22"/>
    <p:sldId id="268" r:id="rId23"/>
    <p:sldId id="288" r:id="rId24"/>
    <p:sldId id="269" r:id="rId25"/>
    <p:sldId id="283" r:id="rId26"/>
    <p:sldId id="296" r:id="rId27"/>
    <p:sldId id="270" r:id="rId28"/>
    <p:sldId id="292" r:id="rId29"/>
    <p:sldId id="284" r:id="rId30"/>
    <p:sldId id="285" r:id="rId31"/>
    <p:sldId id="300" r:id="rId32"/>
    <p:sldId id="289" r:id="rId33"/>
    <p:sldId id="272" r:id="rId34"/>
    <p:sldId id="273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24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09" autoAdjust="0"/>
    <p:restoredTop sz="86387" autoAdjust="0"/>
  </p:normalViewPr>
  <p:slideViewPr>
    <p:cSldViewPr>
      <p:cViewPr varScale="1">
        <p:scale>
          <a:sx n="74" d="100"/>
          <a:sy n="74" d="100"/>
        </p:scale>
        <p:origin x="18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56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EFDE610-1E49-46C7-8916-6590D7EF929C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5462EA7-A571-4D43-8274-378C2FB61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5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19161E-987E-461B-AF66-1DD6C20A0BB3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33091E-A774-43C7-9BC7-0F3EAAA9A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2834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1F9A54-1D65-4F9F-9276-A8B94AD684E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1F6E-8CEA-4D47-ADC3-88737FDE3BB6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C9E55-0A3D-4EE3-90ED-259C48B3B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DE5C8-29C8-4D5C-B0D7-19109F7EF966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1BA05-0516-4F1D-93DF-B6217607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EFDAD-E61F-45E5-9224-8CB8D7CDE428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0497D-3753-4EDE-AA08-58A1F1E9E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D81B8-7794-4A21-8CC3-426CCB3F161D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1DDB4-08AC-465A-B554-3EA1F74B6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7A80E-1F2E-4A83-B52D-FFC83C5778A4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7F52E-71FA-49F0-9956-CF5CAD572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6BE12-C7C4-4559-AA09-7EA25BD2FCE1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A1F08-8797-4DA5-99B0-A431A63AD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6AF26-F677-482E-B9F7-7C6258014617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F0422-9608-46C0-8C84-2FBAB944F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382D2-67E9-43BE-9BF0-777DE066117E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66F97-7AC5-4E6F-8DAA-8F763CB1F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CF51D-BEA7-4B61-A4D9-6188FE2BE43D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D1FBD-AEDF-4CC6-9919-241AC78DE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D2101-98E5-4647-847C-854999D2B8B6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D8076-6FD5-46AA-A44D-E02D15022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255B-D338-4406-9B7C-A7AC84288B80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BFC20-BB72-4B98-AE92-C6B9EC329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A3ED07-00C7-44D4-901F-FEA61CB56C76}" type="datetimeFigureOut">
              <a:rPr lang="ru-RU"/>
              <a:pPr>
                <a:defRPr/>
              </a:pPr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9712ED-498F-4CF5-AF18-BFEA523FB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</p:sldLayoutIdLst>
  <p:transition advClick="0" advTm="10000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58180" cy="192882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Развитие мелкой моторики рук- средство интеллектуального развития ребёнка.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3" y="4286250"/>
            <a:ext cx="4929187" cy="23574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/>
              <a:t>Работу выполнила:</a:t>
            </a:r>
          </a:p>
          <a:p>
            <a:pPr eaLnBrk="1" hangingPunct="1">
              <a:defRPr/>
            </a:pPr>
            <a:r>
              <a:rPr lang="ru-RU" sz="2400" dirty="0"/>
              <a:t>Воспитатель </a:t>
            </a:r>
            <a:r>
              <a:rPr lang="ru-RU" sz="2400" dirty="0" err="1"/>
              <a:t>Мазяркина</a:t>
            </a:r>
            <a:r>
              <a:rPr lang="ru-RU" sz="2400" dirty="0"/>
              <a:t> Ольга Валерьевна</a:t>
            </a:r>
          </a:p>
          <a:p>
            <a:pPr eaLnBrk="1" hangingPunct="1">
              <a:defRPr/>
            </a:pPr>
            <a:r>
              <a:rPr lang="ru-RU" sz="2400" dirty="0"/>
              <a:t>МБОУ ООШ с. </a:t>
            </a:r>
            <a:r>
              <a:rPr lang="ru-RU" sz="2400" dirty="0" err="1"/>
              <a:t>Новозахаркино</a:t>
            </a:r>
            <a:endParaRPr lang="ru-RU" sz="2400" dirty="0"/>
          </a:p>
          <a:p>
            <a:pPr eaLnBrk="1" hangingPunct="1">
              <a:defRPr/>
            </a:pPr>
            <a:r>
              <a:rPr lang="ru-RU" sz="2400" dirty="0"/>
              <a:t>Дошкольная группа</a:t>
            </a:r>
          </a:p>
          <a:p>
            <a:pPr algn="r"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 advClick="0" advTm="10000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6912768" cy="55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10000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Natasha\Desktop\ФОТО Ирина\P10400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75" y="1714500"/>
            <a:ext cx="4357688" cy="47148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71448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Лепка из пластилина и соленого теста.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advClick="0" advTm="10000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Natasha\Desktop\ФОТО Ирина\P10400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813" y="642938"/>
            <a:ext cx="7391400" cy="5286375"/>
          </a:xfrm>
        </p:spPr>
      </p:pic>
    </p:spTree>
  </p:cSld>
  <p:clrMapOvr>
    <a:masterClrMapping/>
  </p:clrMapOvr>
  <p:transition advClick="0" advTm="10000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Natasha\Desktop\ФОТО Ирина\P1040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50" y="1143000"/>
            <a:ext cx="6962775" cy="4525963"/>
          </a:xfrm>
        </p:spPr>
      </p:pic>
    </p:spTree>
  </p:cSld>
  <p:clrMapOvr>
    <a:masterClrMapping/>
  </p:clrMapOvr>
  <p:transition advClick="0" advTm="10000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Natasha\Desktop\ФОТО Ирина\P1040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79638" y="447675"/>
            <a:ext cx="5054600" cy="5981700"/>
          </a:xfrm>
        </p:spPr>
      </p:pic>
    </p:spTree>
  </p:cSld>
  <p:clrMapOvr>
    <a:masterClrMapping/>
  </p:clrMapOvr>
  <p:transition advClick="0" advTm="10000">
    <p:spli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аппликаций</a:t>
            </a:r>
          </a:p>
        </p:txBody>
      </p:sp>
      <p:pic>
        <p:nvPicPr>
          <p:cNvPr id="27650" name="Picture 2" descr="C:\Users\Natasha\Desktop\ФОТО Ирина\P10400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advClick="0" advTm="10000"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ТЕЛефон\IMG_20201127_10152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6048672" cy="579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263" y="764704"/>
            <a:ext cx="3746719" cy="5361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744" y="620688"/>
            <a:ext cx="4087728" cy="55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10000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Natasha\Desktop\к презинтации\P10209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413" y="908050"/>
            <a:ext cx="4392612" cy="5246688"/>
          </a:xfrm>
        </p:spPr>
      </p:pic>
    </p:spTree>
  </p:cSld>
  <p:clrMapOvr>
    <a:masterClrMapping/>
  </p:clrMapOvr>
  <p:transition advClick="0" advTm="10000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Нетрадиционные техники рисования</a:t>
            </a:r>
          </a:p>
        </p:txBody>
      </p:sp>
      <p:pic>
        <p:nvPicPr>
          <p:cNvPr id="33794" name="Picture 2" descr="C:\Users\Natasha\Desktop\к презинтации\P10209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advClick="0" advTm="10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5840413"/>
          </a:xfrm>
        </p:spPr>
        <p:txBody>
          <a:bodyPr/>
          <a:lstStyle/>
          <a:p>
            <a:pPr eaLnBrk="1" hangingPunct="1"/>
            <a:r>
              <a:rPr lang="ru-RU"/>
              <a:t>В  русском языке так много выражений, связанных с руками: «Мастер на все руки», «Золотые руки», «Положа руку на сердце», «Как рукой сняло»</a:t>
            </a:r>
            <a:r>
              <a:rPr lang="ru-RU">
                <a:latin typeface="Arial" charset="0"/>
              </a:rPr>
              <a:t>.</a:t>
            </a:r>
            <a:endParaRPr lang="ru-RU"/>
          </a:p>
          <a:p>
            <a:pPr eaLnBrk="1" hangingPunct="1"/>
            <a:r>
              <a:rPr lang="ru-RU"/>
              <a:t> </a:t>
            </a:r>
          </a:p>
        </p:txBody>
      </p:sp>
      <p:pic>
        <p:nvPicPr>
          <p:cNvPr id="5" name="Рисунок 4" descr="121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59" y="2721969"/>
            <a:ext cx="5214943" cy="308279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10000">
    <p:pull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000">
                <a:ln>
                  <a:noFill/>
                </a:ln>
                <a:effectLst/>
                <a:latin typeface="Arial" charset="0"/>
              </a:rPr>
              <a:t>Рисование крупами и песком</a:t>
            </a:r>
          </a:p>
        </p:txBody>
      </p:sp>
      <p:pic>
        <p:nvPicPr>
          <p:cNvPr id="34818" name="Picture 2" descr="C:\Users\Natasha\Desktop\к презинтации\P1040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advClick="0" advTm="10000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_20210415_100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8064896" cy="521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Шнуровка</a:t>
            </a:r>
            <a:br>
              <a:rPr lang="ru-RU" sz="48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endParaRPr lang="ru-RU" sz="48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C:\Users\Ольга\Desktop\публикация 2\IMG_20201228_0945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7" y="1000864"/>
            <a:ext cx="7632848" cy="512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детский сад фото\IMG_20210405_1530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6768752" cy="586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19526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Дидактические игры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Users\Ольга\Desktop\детский сад фото\IMG_20210405_1528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5400600" cy="507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diamond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на сайт\IMG_20210205_10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892852"/>
            <a:ext cx="7560840" cy="523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spli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7088" y="908050"/>
            <a:ext cx="7416800" cy="5175250"/>
          </a:xfrm>
        </p:spPr>
      </p:pic>
    </p:spTree>
  </p:cSld>
  <p:clrMapOvr>
    <a:masterClrMapping/>
  </p:clrMapOvr>
  <p:transition advClick="0" advTm="10000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42875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Игры с мелкими предметами, </a:t>
            </a:r>
            <a:r>
              <a:rPr lang="ru-RU" dirty="0" err="1"/>
              <a:t>пазлы</a:t>
            </a:r>
            <a:r>
              <a:rPr lang="ru-RU" dirty="0"/>
              <a:t>, мозаика.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956376" cy="5103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10000">
    <p:strips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Ольга\Desktop\публикация 2\IMG_20201228_094336_HH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24936" cy="572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публикация 2\IMG_20201207_1208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696744" cy="572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>
                <a:latin typeface="Arial" charset="0"/>
              </a:rPr>
              <a:t>Мелкая моторика отражает то, как развивается ребенок, свидетельствует о его интеллектуальных способностях.</a:t>
            </a:r>
          </a:p>
        </p:txBody>
      </p:sp>
    </p:spTree>
  </p:cSld>
  <p:clrMapOvr>
    <a:masterClrMapping/>
  </p:clrMapOvr>
  <p:transition advClick="0" advTm="10000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esktop\IMG_20210203_1144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488832" cy="536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heel spokes="2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04664"/>
            <a:ext cx="7066880" cy="564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10000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Вывод</a:t>
            </a:r>
          </a:p>
        </p:txBody>
      </p:sp>
      <p:sp>
        <p:nvSpPr>
          <p:cNvPr id="48131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00613"/>
          </a:xfrm>
        </p:spPr>
        <p:txBody>
          <a:bodyPr/>
          <a:lstStyle/>
          <a:p>
            <a:pPr eaLnBrk="1" hangingPunct="1"/>
            <a:r>
              <a:rPr lang="ru-RU"/>
              <a:t>Начало развитию мышления дает рука. Как писал физиолог И.П. Павлов, «руки учат голову, затем поумневшая голова учит руки, а умелые руки снова способствуют развитию мозга».</a:t>
            </a:r>
          </a:p>
          <a:p>
            <a:pPr eaLnBrk="1" hangingPunct="1"/>
            <a:endParaRPr lang="ru-RU"/>
          </a:p>
        </p:txBody>
      </p:sp>
      <p:pic>
        <p:nvPicPr>
          <p:cNvPr id="7170" name="Picture 2" descr="C:\Users\Ольга\Desktop\IMG_20210304_1105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264" y="1184574"/>
            <a:ext cx="3706192" cy="4941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heel spokes="8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2667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Использованная литература</a:t>
            </a:r>
          </a:p>
        </p:txBody>
      </p:sp>
      <p:sp>
        <p:nvSpPr>
          <p:cNvPr id="49154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/>
            <a:r>
              <a:rPr lang="en-US"/>
              <a:t>www.nsportal.ru – </a:t>
            </a:r>
            <a:r>
              <a:rPr lang="ru-RU"/>
              <a:t>социальная сеть работников образования;</a:t>
            </a:r>
          </a:p>
          <a:p>
            <a:pPr eaLnBrk="1" hangingPunct="1"/>
            <a:r>
              <a:rPr lang="ru-RU" sz="2400">
                <a:latin typeface="Arial" charset="0"/>
              </a:rPr>
              <a:t>Анна Диченскова.Страна пальчиковых игр. Идеи для развития мелкой моторики. Издательство Феникс 2013 г.</a:t>
            </a:r>
          </a:p>
          <a:p>
            <a:pPr eaLnBrk="1" hangingPunct="1"/>
            <a:r>
              <a:rPr lang="ru-RU" sz="2400">
                <a:latin typeface="Arial" charset="0"/>
              </a:rPr>
              <a:t>Анжелика Никитина. Нетрадиционные техники рисования в детском саду. Издательство КАРО 2010г.</a:t>
            </a:r>
          </a:p>
        </p:txBody>
      </p:sp>
    </p:spTree>
  </p:cSld>
  <p:clrMapOvr>
    <a:masterClrMapping/>
  </p:clrMapOvr>
  <p:transition advClick="0" advTm="10000">
    <p:split orient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algn="ctr" eaLnBrk="1" hangingPunct="1"/>
            <a:r>
              <a:rPr lang="ru-RU" sz="540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4" name="Рисунок 3" descr="smayl1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924175"/>
            <a:ext cx="57150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latin typeface="Arial" charset="0"/>
              </a:rPr>
              <a:t>От того, насколько ловко научится ребенок управлять своим пальчиками, зависит его дальнейшее развитие.</a:t>
            </a:r>
          </a:p>
          <a:p>
            <a:r>
              <a:rPr lang="ru-RU">
                <a:latin typeface="Arial" charset="0"/>
              </a:rPr>
              <a:t>С развитием мелкой моторики рук развиваются память, внимание, а также словарный запас.</a:t>
            </a:r>
          </a:p>
        </p:txBody>
      </p:sp>
    </p:spTree>
  </p:cSld>
  <p:clrMapOvr>
    <a:masterClrMapping/>
  </p:clrMapOvr>
  <p:transition advClick="0" advTm="10000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Цель моей работы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38"/>
            <a:ext cx="8186738" cy="1571625"/>
          </a:xfrm>
        </p:spPr>
        <p:txBody>
          <a:bodyPr/>
          <a:lstStyle/>
          <a:p>
            <a:pPr eaLnBrk="1" hangingPunct="1"/>
            <a:r>
              <a:rPr lang="ru-RU"/>
              <a:t>Развитие мелкой моторики и координации </a:t>
            </a:r>
            <a:r>
              <a:rPr lang="ru-RU" u="sng"/>
              <a:t>движений</a:t>
            </a:r>
            <a:r>
              <a:rPr lang="ru-RU"/>
              <a:t> рук через различные виды деятельности.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636912"/>
            <a:ext cx="5592853" cy="360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10000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/>
              <a:t>Улучшить координацию и точность движений руки и глаза, гибкость рук, ритмичность;</a:t>
            </a:r>
          </a:p>
          <a:p>
            <a:pPr eaLnBrk="1" hangingPunct="1"/>
            <a:r>
              <a:rPr lang="ru-RU" sz="2400"/>
              <a:t>Улучшить мелкую моторику пальцев, кистей рук;</a:t>
            </a:r>
          </a:p>
          <a:p>
            <a:pPr eaLnBrk="1" hangingPunct="1"/>
            <a:r>
              <a:rPr lang="ru-RU" sz="2400"/>
              <a:t>Улучшить общую двигательную активность;</a:t>
            </a:r>
          </a:p>
          <a:p>
            <a:pPr eaLnBrk="1" hangingPunct="1"/>
            <a:r>
              <a:rPr lang="ru-RU" sz="2400"/>
              <a:t>Содействовать нормализации речевой функции;</a:t>
            </a:r>
          </a:p>
          <a:p>
            <a:pPr eaLnBrk="1" hangingPunct="1"/>
            <a:r>
              <a:rPr lang="ru-RU" sz="2400"/>
              <a:t>Развивать воображение, логическое мышление, произвольное внимание, зрительное и слуховое восприятие, творческую активность;</a:t>
            </a:r>
          </a:p>
          <a:p>
            <a:pPr eaLnBrk="1" hangingPunct="1"/>
            <a:r>
              <a:rPr lang="ru-RU" sz="2400"/>
              <a:t>Создавать эмоционально-</a:t>
            </a:r>
            <a:r>
              <a:rPr lang="ru-RU" sz="2400" u="sng"/>
              <a:t>комфортную</a:t>
            </a:r>
            <a:r>
              <a:rPr lang="ru-RU" sz="2400"/>
              <a:t> обстановку в общении со сверстниками и взрослыми.</a:t>
            </a:r>
          </a:p>
          <a:p>
            <a:pPr eaLnBrk="1" hangingPunct="1"/>
            <a:endParaRPr lang="ru-RU" sz="2400"/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34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0"/>
                            </p:stCondLst>
                            <p:childTnLst>
                              <p:par>
                                <p:cTn id="28" presetID="15" presetClass="entr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Формы работы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br>
              <a:rPr lang="ru-RU"/>
            </a:br>
            <a:r>
              <a:rPr lang="ru-RU"/>
              <a:t>.</a:t>
            </a:r>
          </a:p>
          <a:p>
            <a:pPr eaLnBrk="1" hangingPunct="1"/>
            <a:endParaRPr lang="ru-RU"/>
          </a:p>
        </p:txBody>
      </p:sp>
      <p:sp>
        <p:nvSpPr>
          <p:cNvPr id="4" name="Шестиугольник 3"/>
          <p:cNvSpPr/>
          <p:nvPr/>
        </p:nvSpPr>
        <p:spPr>
          <a:xfrm>
            <a:off x="2857500" y="3714750"/>
            <a:ext cx="3500438" cy="2786063"/>
          </a:xfrm>
          <a:prstGeom prst="hexago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индивидуальная работа с детьми;</a:t>
            </a:r>
          </a:p>
        </p:txBody>
      </p:sp>
      <p:sp>
        <p:nvSpPr>
          <p:cNvPr id="5" name="Шестиугольник 4"/>
          <p:cNvSpPr/>
          <p:nvPr/>
        </p:nvSpPr>
        <p:spPr>
          <a:xfrm>
            <a:off x="285750" y="1357313"/>
            <a:ext cx="3429000" cy="2786062"/>
          </a:xfrm>
          <a:prstGeom prst="hexago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совместная деятельность воспитателя с детьми;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5643563" y="1428750"/>
            <a:ext cx="3286125" cy="2571750"/>
          </a:xfrm>
          <a:prstGeom prst="hexagon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-</a:t>
            </a:r>
            <a:r>
              <a:rPr lang="ru-RU" sz="2000" dirty="0">
                <a:solidFill>
                  <a:schemeClr val="tx1"/>
                </a:solidFill>
              </a:rPr>
              <a:t> свободная самостоятельная деятельность самих детей.</a:t>
            </a:r>
          </a:p>
        </p:txBody>
      </p:sp>
    </p:spTree>
  </p:cSld>
  <p:clrMapOvr>
    <a:masterClrMapping/>
  </p:clrMapOvr>
  <p:transition advClick="0" advTm="10000"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i="1" dirty="0"/>
              <a:t>Методы и приемы</a:t>
            </a:r>
            <a:r>
              <a:rPr lang="ru-RU" sz="3600" dirty="0"/>
              <a:t> работы:</a:t>
            </a:r>
            <a:br>
              <a:rPr lang="ru-RU" sz="3600" dirty="0"/>
            </a:br>
            <a:r>
              <a:rPr lang="ru-RU" sz="3600" dirty="0"/>
              <a:t>Пальчиковые игры, театр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10000"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Natasha\Desktop\ФОТО Ирина\P1040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571500"/>
            <a:ext cx="8248650" cy="5554663"/>
          </a:xfrm>
        </p:spPr>
      </p:pic>
    </p:spTree>
  </p:cSld>
  <p:clrMapOvr>
    <a:masterClrMapping/>
  </p:clrMapOvr>
  <p:transition advClick="0" advTm="10000">
    <p:split orient="vert" dir="in"/>
  </p:transition>
</p:sld>
</file>

<file path=ppt/theme/theme1.xml><?xml version="1.0" encoding="utf-8"?>
<a:theme xmlns:a="http://schemas.openxmlformats.org/drawingml/2006/main" name="Тема27">
  <a:themeElements>
    <a:clrScheme name="Каллиграфия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326</Words>
  <Application>Microsoft Office PowerPoint</Application>
  <PresentationFormat>Экран (4:3)</PresentationFormat>
  <Paragraphs>40</Paragraphs>
  <Slides>34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9" baseType="lpstr">
      <vt:lpstr>Arial</vt:lpstr>
      <vt:lpstr>Calibri</vt:lpstr>
      <vt:lpstr>Franklin Gothic Book</vt:lpstr>
      <vt:lpstr>Franklin Gothic Medium</vt:lpstr>
      <vt:lpstr>Тема27</vt:lpstr>
      <vt:lpstr>Развитие мелкой моторики рук- средство интеллектуального развития ребёнка.</vt:lpstr>
      <vt:lpstr>Презентация PowerPoint</vt:lpstr>
      <vt:lpstr>Презентация PowerPoint</vt:lpstr>
      <vt:lpstr>Презентация PowerPoint</vt:lpstr>
      <vt:lpstr>Цель моей работы</vt:lpstr>
      <vt:lpstr>Задачи</vt:lpstr>
      <vt:lpstr>Формы работы</vt:lpstr>
      <vt:lpstr>Методы и приемы работы: Пальчиковые игры, театр</vt:lpstr>
      <vt:lpstr>Презентация PowerPoint</vt:lpstr>
      <vt:lpstr>Презентация PowerPoint</vt:lpstr>
      <vt:lpstr>Лепка из пластилина и соленого теста. </vt:lpstr>
      <vt:lpstr>Презентация PowerPoint</vt:lpstr>
      <vt:lpstr>Презентация PowerPoint</vt:lpstr>
      <vt:lpstr>Презентация PowerPoint</vt:lpstr>
      <vt:lpstr>Виды аппликаций</vt:lpstr>
      <vt:lpstr>Презентация PowerPoint</vt:lpstr>
      <vt:lpstr>Презентация PowerPoint</vt:lpstr>
      <vt:lpstr>Презентация PowerPoint</vt:lpstr>
      <vt:lpstr>Нетрадиционные техники рисования</vt:lpstr>
      <vt:lpstr>Рисование крупами и песком</vt:lpstr>
      <vt:lpstr>Презентация PowerPoint</vt:lpstr>
      <vt:lpstr>Шнуровка </vt:lpstr>
      <vt:lpstr>Презентация PowerPoint</vt:lpstr>
      <vt:lpstr>Дидактические игры </vt:lpstr>
      <vt:lpstr>Презентация PowerPoint</vt:lpstr>
      <vt:lpstr>Презентация PowerPoint</vt:lpstr>
      <vt:lpstr>Игры с мелкими предметами, пазлы, мозаика. 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Использованная литература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рук- средство интеллектуального развития ребёнка.</dc:title>
  <dc:creator>Ольга</dc:creator>
  <cp:lastModifiedBy>Пользователь Windows</cp:lastModifiedBy>
  <cp:revision>79</cp:revision>
  <dcterms:created xsi:type="dcterms:W3CDTF">2013-12-15T16:12:57Z</dcterms:created>
  <dcterms:modified xsi:type="dcterms:W3CDTF">2022-04-07T10:17:09Z</dcterms:modified>
</cp:coreProperties>
</file>