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6" r:id="rId3"/>
    <p:sldId id="257" r:id="rId4"/>
    <p:sldId id="268" r:id="rId5"/>
    <p:sldId id="259" r:id="rId6"/>
    <p:sldId id="265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12/6/2021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ПРИЁМЫ ДЛЯ БЫСТРОГО ЧТЕНИЯ</a:t>
            </a:r>
            <a:endParaRPr lang="ru-RU" b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9600" y="1665860"/>
            <a:ext cx="3429000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447800"/>
            <a:ext cx="3681411" cy="4775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/>
              <a:t>ТАБЛИЦЫ ШУЛЬТЕ</a:t>
            </a:r>
            <a:endParaRPr lang="ru-RU" sz="5400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1524000"/>
            <a:ext cx="5226583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38800" y="1371600"/>
            <a:ext cx="2928938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G:\скорочтение\img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8763000" cy="6629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52400"/>
            <a:ext cx="8636000" cy="647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0"/>
            <a:ext cx="83820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smtClean="0"/>
              <a:t>ЗЕРКАЛЬНЫЙ </a:t>
            </a:r>
            <a:r>
              <a:rPr lang="ru-RU" sz="5400" b="1" dirty="0" smtClean="0"/>
              <a:t>ТЕКСТ </a:t>
            </a:r>
            <a:endParaRPr lang="ru-RU" sz="5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.</a:t>
            </a:r>
            <a:r>
              <a:rPr lang="ru-RU" dirty="0" err="1" smtClean="0"/>
              <a:t>ьнед</a:t>
            </a:r>
            <a:r>
              <a:rPr lang="ru-RU" dirty="0" smtClean="0"/>
              <a:t> </a:t>
            </a:r>
            <a:r>
              <a:rPr lang="ru-RU" dirty="0" err="1" smtClean="0"/>
              <a:t>йинтел</a:t>
            </a:r>
            <a:r>
              <a:rPr lang="ru-RU" dirty="0" smtClean="0"/>
              <a:t> </a:t>
            </a:r>
            <a:r>
              <a:rPr lang="ru-RU" dirty="0" err="1" smtClean="0"/>
              <a:t>йикраж</a:t>
            </a:r>
            <a:r>
              <a:rPr lang="ru-RU" dirty="0" smtClean="0"/>
              <a:t> </a:t>
            </a:r>
            <a:r>
              <a:rPr lang="ru-RU" dirty="0" err="1" smtClean="0"/>
              <a:t>лыБ</a:t>
            </a:r>
            <a:r>
              <a:rPr lang="ru-RU" dirty="0" smtClean="0"/>
              <a:t> .</a:t>
            </a:r>
            <a:r>
              <a:rPr lang="ru-RU" dirty="0" err="1" smtClean="0"/>
              <a:t>ытевц</a:t>
            </a:r>
            <a:r>
              <a:rPr lang="ru-RU" dirty="0" smtClean="0"/>
              <a:t> </a:t>
            </a:r>
            <a:r>
              <a:rPr lang="ru-RU" dirty="0" err="1" smtClean="0"/>
              <a:t>еывелоП</a:t>
            </a:r>
            <a:endParaRPr lang="ru-RU" dirty="0" smtClean="0"/>
          </a:p>
          <a:p>
            <a:r>
              <a:rPr lang="ru-RU" dirty="0" smtClean="0"/>
              <a:t>.</a:t>
            </a:r>
            <a:r>
              <a:rPr lang="ru-RU" dirty="0" err="1" smtClean="0"/>
              <a:t>еобулог</a:t>
            </a:r>
            <a:r>
              <a:rPr lang="ru-RU" dirty="0" smtClean="0"/>
              <a:t> </a:t>
            </a:r>
            <a:r>
              <a:rPr lang="ru-RU" dirty="0" err="1" smtClean="0"/>
              <a:t>олыб</a:t>
            </a:r>
            <a:r>
              <a:rPr lang="ru-RU" dirty="0" smtClean="0"/>
              <a:t> </a:t>
            </a:r>
            <a:r>
              <a:rPr lang="ru-RU" dirty="0" err="1" smtClean="0"/>
              <a:t>обеН</a:t>
            </a:r>
            <a:r>
              <a:rPr lang="ru-RU" dirty="0" smtClean="0"/>
              <a:t> .</a:t>
            </a:r>
            <a:r>
              <a:rPr lang="ru-RU" dirty="0" err="1" smtClean="0"/>
              <a:t>окря</a:t>
            </a:r>
            <a:r>
              <a:rPr lang="ru-RU" dirty="0" smtClean="0"/>
              <a:t> </a:t>
            </a:r>
            <a:r>
              <a:rPr lang="ru-RU" dirty="0" err="1" smtClean="0"/>
              <a:t>олитевс</a:t>
            </a:r>
            <a:r>
              <a:rPr lang="ru-RU" dirty="0" smtClean="0"/>
              <a:t> </a:t>
            </a:r>
            <a:r>
              <a:rPr lang="ru-RU" dirty="0" err="1" smtClean="0"/>
              <a:t>ецнлоС</a:t>
            </a:r>
            <a:endParaRPr lang="ru-RU" dirty="0" smtClean="0"/>
          </a:p>
          <a:p>
            <a:r>
              <a:rPr lang="ru-RU" dirty="0" err="1" smtClean="0"/>
              <a:t>иларибос</a:t>
            </a:r>
            <a:r>
              <a:rPr lang="ru-RU" dirty="0" smtClean="0"/>
              <a:t> </a:t>
            </a:r>
            <a:r>
              <a:rPr lang="ru-RU" dirty="0" err="1" smtClean="0"/>
              <a:t>ялЮ</a:t>
            </a:r>
            <a:r>
              <a:rPr lang="ru-RU" dirty="0" smtClean="0"/>
              <a:t> и </a:t>
            </a:r>
            <a:r>
              <a:rPr lang="ru-RU" dirty="0" err="1" smtClean="0"/>
              <a:t>анираМ</a:t>
            </a:r>
            <a:r>
              <a:rPr lang="ru-RU" dirty="0" smtClean="0"/>
              <a:t> ,</a:t>
            </a:r>
            <a:r>
              <a:rPr lang="ru-RU" dirty="0" err="1" smtClean="0"/>
              <a:t>ятаК</a:t>
            </a:r>
            <a:r>
              <a:rPr lang="ru-RU" dirty="0" smtClean="0"/>
              <a:t> </a:t>
            </a:r>
            <a:r>
              <a:rPr lang="ru-RU" dirty="0" err="1" smtClean="0"/>
              <a:t>икчовед</a:t>
            </a:r>
            <a:r>
              <a:rPr lang="ru-RU" dirty="0" smtClean="0"/>
              <a:t> </a:t>
            </a:r>
            <a:r>
              <a:rPr lang="ru-RU" dirty="0" err="1" smtClean="0"/>
              <a:t>ирТ</a:t>
            </a:r>
            <a:endParaRPr lang="ru-RU" dirty="0" smtClean="0"/>
          </a:p>
          <a:p>
            <a:r>
              <a:rPr lang="ru-RU" dirty="0" err="1" smtClean="0"/>
              <a:t>утекуб</a:t>
            </a:r>
            <a:r>
              <a:rPr lang="ru-RU" dirty="0" smtClean="0"/>
              <a:t> оп </a:t>
            </a:r>
            <a:r>
              <a:rPr lang="ru-RU" dirty="0" err="1" smtClean="0"/>
              <a:t>иларбан</a:t>
            </a:r>
            <a:r>
              <a:rPr lang="ru-RU" dirty="0" smtClean="0"/>
              <a:t> </a:t>
            </a:r>
            <a:r>
              <a:rPr lang="ru-RU" dirty="0" err="1" smtClean="0"/>
              <a:t>инО</a:t>
            </a:r>
            <a:r>
              <a:rPr lang="ru-RU" dirty="0" smtClean="0"/>
              <a:t> .</a:t>
            </a:r>
            <a:r>
              <a:rPr lang="ru-RU" dirty="0" err="1" smtClean="0"/>
              <a:t>ытевц</a:t>
            </a:r>
            <a:r>
              <a:rPr lang="ru-RU" dirty="0" smtClean="0"/>
              <a:t> </a:t>
            </a:r>
            <a:r>
              <a:rPr lang="ru-RU" dirty="0" err="1" smtClean="0"/>
              <a:t>елоп</a:t>
            </a:r>
            <a:r>
              <a:rPr lang="ru-RU" dirty="0" smtClean="0"/>
              <a:t> в</a:t>
            </a:r>
          </a:p>
          <a:p>
            <a:r>
              <a:rPr lang="ru-RU" dirty="0" smtClean="0"/>
              <a:t>,</a:t>
            </a:r>
            <a:r>
              <a:rPr lang="ru-RU" dirty="0" err="1" smtClean="0"/>
              <a:t>икьлисав</a:t>
            </a:r>
            <a:r>
              <a:rPr lang="ru-RU" dirty="0" smtClean="0"/>
              <a:t> ,</a:t>
            </a:r>
            <a:r>
              <a:rPr lang="ru-RU" dirty="0" err="1" smtClean="0"/>
              <a:t>икшамор</a:t>
            </a:r>
            <a:r>
              <a:rPr lang="ru-RU" dirty="0" smtClean="0"/>
              <a:t> :</a:t>
            </a:r>
            <a:r>
              <a:rPr lang="ru-RU" dirty="0" err="1" smtClean="0"/>
              <a:t>вотевц</a:t>
            </a:r>
            <a:r>
              <a:rPr lang="ru-RU" dirty="0" smtClean="0"/>
              <a:t> </a:t>
            </a:r>
            <a:r>
              <a:rPr lang="ru-RU" dirty="0" err="1" smtClean="0"/>
              <a:t>хынзар</a:t>
            </a:r>
            <a:endParaRPr lang="ru-RU" dirty="0" smtClean="0"/>
          </a:p>
          <a:p>
            <a:r>
              <a:rPr lang="ru-RU" dirty="0" err="1" smtClean="0"/>
              <a:t>хывелоп</a:t>
            </a:r>
            <a:r>
              <a:rPr lang="ru-RU" dirty="0" smtClean="0"/>
              <a:t> </a:t>
            </a:r>
            <a:r>
              <a:rPr lang="ru-RU" dirty="0" err="1" smtClean="0"/>
              <a:t>зи</a:t>
            </a:r>
            <a:r>
              <a:rPr lang="ru-RU" dirty="0" smtClean="0"/>
              <a:t> </a:t>
            </a:r>
            <a:r>
              <a:rPr lang="ru-RU" dirty="0" err="1" smtClean="0"/>
              <a:t>илелпс</a:t>
            </a:r>
            <a:r>
              <a:rPr lang="ru-RU" dirty="0" smtClean="0"/>
              <a:t> </a:t>
            </a:r>
            <a:r>
              <a:rPr lang="ru-RU" dirty="0" err="1" smtClean="0"/>
              <a:t>мотоп</a:t>
            </a:r>
            <a:r>
              <a:rPr lang="ru-RU" dirty="0" smtClean="0"/>
              <a:t> А .</a:t>
            </a:r>
            <a:r>
              <a:rPr lang="ru-RU" dirty="0" err="1" smtClean="0"/>
              <a:t>икичнавудо</a:t>
            </a:r>
            <a:endParaRPr lang="ru-RU" dirty="0" smtClean="0"/>
          </a:p>
          <a:p>
            <a:r>
              <a:rPr lang="ru-RU" dirty="0" smtClean="0"/>
              <a:t>.</a:t>
            </a:r>
            <a:r>
              <a:rPr lang="ru-RU" dirty="0" err="1" smtClean="0"/>
              <a:t>уволог</a:t>
            </a:r>
            <a:r>
              <a:rPr lang="ru-RU" dirty="0" smtClean="0"/>
              <a:t> ан </a:t>
            </a:r>
            <a:r>
              <a:rPr lang="ru-RU" dirty="0" err="1" smtClean="0"/>
              <a:t>икнев</a:t>
            </a:r>
            <a:r>
              <a:rPr lang="ru-RU" dirty="0" smtClean="0"/>
              <a:t> </a:t>
            </a:r>
            <a:r>
              <a:rPr lang="ru-RU" dirty="0" err="1" smtClean="0"/>
              <a:t>еывисарк</a:t>
            </a:r>
            <a:r>
              <a:rPr lang="ru-RU" dirty="0" smtClean="0"/>
              <a:t> </a:t>
            </a:r>
            <a:r>
              <a:rPr lang="ru-RU" dirty="0" err="1" smtClean="0"/>
              <a:t>вотевц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 СЛУЧАЙНЫМИ СИМВОЛАМИ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371600"/>
            <a:ext cx="8364214" cy="5193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/>
              <a:t>СПАСИБО ЗА ВНИМАНИЕ</a:t>
            </a:r>
            <a:endParaRPr lang="ru-RU" sz="48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199" y="1524000"/>
            <a:ext cx="8584573" cy="44925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98</TotalTime>
  <Words>66</Words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ПРИЁМЫ ДЛЯ БЫСТРОГО ЧТЕНИЯ</vt:lpstr>
      <vt:lpstr>ТАБЛИЦЫ ШУЛЬТЕ</vt:lpstr>
      <vt:lpstr>Слайд 3</vt:lpstr>
      <vt:lpstr>Слайд 4</vt:lpstr>
      <vt:lpstr>Слайд 5</vt:lpstr>
      <vt:lpstr>ЗЕРКАЛЬНЫЙ ТЕКСТ </vt:lpstr>
      <vt:lpstr>СО СЛУЧАЙНЫМИ СИМВОЛАМИ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ПРИЁМЫ ДЛЯ БЫСТРОГО ЧТЕНИЯ</dc:title>
  <dc:creator>Home</dc:creator>
  <cp:lastModifiedBy>Home</cp:lastModifiedBy>
  <cp:revision>12</cp:revision>
  <dcterms:created xsi:type="dcterms:W3CDTF">2021-12-06T11:58:19Z</dcterms:created>
  <dcterms:modified xsi:type="dcterms:W3CDTF">2021-12-06T14:30:37Z</dcterms:modified>
</cp:coreProperties>
</file>