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4077A8-25A8-4331-B888-F5E2FAEC6CA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3B747E-5A24-468D-A0DC-F8FC027C06C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3o2WJ5rHhU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s://www.wikihow.com/Solve-Quadratic-Equations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onlinemathlearning.com/equations-quadratic.html" TargetMode="External"/><Relationship Id="rId5" Type="http://schemas.openxmlformats.org/officeDocument/2006/relationships/hyperlink" Target="https://takelessons.com/blog/quadratic-equations" TargetMode="External"/><Relationship Id="rId4" Type="http://schemas.openxmlformats.org/officeDocument/2006/relationships/hyperlink" Target="https://www.mathsisfun.com/algebra/quadratic-equati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1"/>
          <p:cNvSpPr>
            <a:spLocks noChangeArrowheads="1"/>
          </p:cNvSpPr>
          <p:nvPr/>
        </p:nvSpPr>
        <p:spPr bwMode="auto">
          <a:xfrm>
            <a:off x="1043608" y="320316"/>
            <a:ext cx="73448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  на английском.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Quadratic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3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equation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3851920" y="3819237"/>
            <a:ext cx="52920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проекта: 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Усова М. В.,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</a:t>
            </a:r>
            <a:r>
              <a:rPr lang="ru-RU" sz="24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английского языка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проекта: 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Большаков Иван,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ученик9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0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44824"/>
            <a:ext cx="3707904" cy="311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4135" y="404664"/>
            <a:ext cx="5278105" cy="586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260648"/>
            <a:ext cx="7772400" cy="6048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5706858" cy="629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425" y="296863"/>
            <a:ext cx="615315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6332984" cy="239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933056"/>
            <a:ext cx="6143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5" name="Picture 5" descr="https://ltfepictures.s3.amazonaws.com/afc7e-41677252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140968"/>
            <a:ext cx="2952328" cy="3265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0725" y="692150"/>
            <a:ext cx="516255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Информационные ресурсы</a:t>
            </a:r>
          </a:p>
          <a:p>
            <a:r>
              <a:rPr lang="en-US" u="sng" dirty="0" smtClean="0">
                <a:hlinkClick r:id="rId2"/>
              </a:rPr>
              <a:t>3 Ways to Solve Quadratic Equations - </a:t>
            </a:r>
            <a:r>
              <a:rPr lang="en-US" u="sng" dirty="0" err="1" smtClean="0">
                <a:hlinkClick r:id="rId2"/>
              </a:rPr>
              <a:t>wikiHow</a:t>
            </a:r>
            <a:endParaRPr lang="ru-RU" dirty="0" smtClean="0"/>
          </a:p>
          <a:p>
            <a:r>
              <a:rPr lang="en-US" u="sng" dirty="0" smtClean="0">
                <a:hlinkClick r:id="rId3"/>
              </a:rPr>
              <a:t>Learn The Quadratic Formula in 10 min - YouTube</a:t>
            </a:r>
            <a:endParaRPr lang="ru-RU" dirty="0" smtClean="0"/>
          </a:p>
          <a:p>
            <a:r>
              <a:rPr lang="en-US" u="sng" dirty="0" smtClean="0">
                <a:hlinkClick r:id="rId4"/>
              </a:rPr>
              <a:t>Quadratic Equations (mathsisfun.com)</a:t>
            </a:r>
            <a:endParaRPr lang="ru-RU" dirty="0" smtClean="0"/>
          </a:p>
          <a:p>
            <a:r>
              <a:rPr lang="en-US" u="sng" dirty="0" smtClean="0">
                <a:hlinkClick r:id="rId5"/>
              </a:rPr>
              <a:t>How to Solve Quadratic Equations Without Melting Your Brain (takelessons.com)</a:t>
            </a:r>
            <a:endParaRPr lang="ru-RU" dirty="0" smtClean="0"/>
          </a:p>
          <a:p>
            <a:r>
              <a:rPr lang="en-US" u="sng" dirty="0" smtClean="0">
                <a:hlinkClick r:id="rId6"/>
              </a:rPr>
              <a:t>Solving Quadratic Equations (solutions, examples, videos, activities) (onlinemathlearning.com)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700808"/>
            <a:ext cx="31610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80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 на английском. Quadratic  equation                                          Руководитель проекта:  Усова М. В.                                Автор проекта:  Большаков Иван, ученик9 «Б» класса                               Учебная дисциплина:        Математика,  Английский  язык</dc:title>
  <dc:creator>Марина</dc:creator>
  <cp:lastModifiedBy>Марина</cp:lastModifiedBy>
  <cp:revision>6</cp:revision>
  <dcterms:created xsi:type="dcterms:W3CDTF">2022-04-06T21:57:00Z</dcterms:created>
  <dcterms:modified xsi:type="dcterms:W3CDTF">2022-04-06T22:54:24Z</dcterms:modified>
</cp:coreProperties>
</file>