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829761"/>
          </a:xfrm>
        </p:spPr>
        <p:txBody>
          <a:bodyPr/>
          <a:lstStyle/>
          <a:p>
            <a:pPr algn="ctr"/>
            <a:r>
              <a:rPr lang="ru-RU" dirty="0" smtClean="0"/>
              <a:t>Живопись в нашей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571876"/>
            <a:ext cx="7400932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Подготовила: Скорик Ольга Юрьевна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МБОУ СОШ № 31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г. Казань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5"/>
            <a:ext cx="8229600" cy="1428760"/>
          </a:xfrm>
        </p:spPr>
        <p:txBody>
          <a:bodyPr/>
          <a:lstStyle/>
          <a:p>
            <a:r>
              <a:rPr lang="ru-RU" b="1" dirty="0" smtClean="0"/>
              <a:t>Живопись</a:t>
            </a:r>
            <a:r>
              <a:rPr lang="ru-RU" dirty="0" smtClean="0"/>
              <a:t> - создание художественных образов с помощью красок. </a:t>
            </a:r>
          </a:p>
          <a:p>
            <a:pPr algn="r">
              <a:buNone/>
            </a:pPr>
            <a:r>
              <a:rPr lang="ru-RU" i="1" dirty="0" smtClean="0"/>
              <a:t>Толковый словарь С.И. Ожегова</a:t>
            </a:r>
            <a:endParaRPr lang="ru-RU" i="1" dirty="0"/>
          </a:p>
        </p:txBody>
      </p:sp>
      <p:pic>
        <p:nvPicPr>
          <p:cNvPr id="13314" name="Picture 2" descr="https://upload.wikimedia.org/wikipedia/ru/6/6c/%D0%9E%D0%B6%D0%B5%D0%B3%D0%BE%D0%B2_%D0%9F%D0%BE%D1%80%D1%82%D1%80%D0%B5%D1%82_%D0%B3%D1%80%D0%B0%D0%B2%D1%8E%D1%80%D0%B0_1950-%D0%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928802"/>
            <a:ext cx="3429024" cy="4479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428604"/>
            <a:ext cx="8229600" cy="421484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lang="ru-RU" sz="3600" dirty="0" smtClean="0"/>
              <a:t>Угадай картину по </a:t>
            </a:r>
            <a:r>
              <a:rPr lang="ru-RU" sz="3600" dirty="0" err="1" smtClean="0"/>
              <a:t>эмодзи</a:t>
            </a:r>
            <a:r>
              <a:rPr lang="ru-RU" sz="3600" dirty="0" smtClean="0"/>
              <a:t>: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lang="ru-RU" sz="72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115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1.      ,</a:t>
            </a:r>
            <a:endParaRPr kumimoji="0" lang="ru-RU" sz="115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14488"/>
            <a:ext cx="2337651" cy="209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785926"/>
            <a:ext cx="2209226" cy="193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6436" y="3938585"/>
            <a:ext cx="2997564" cy="291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 descr="Tsarevna-Lebed by Mikhail Vrubel (brightened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214290"/>
            <a:ext cx="3782963" cy="5754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42860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1500" dirty="0" smtClean="0"/>
              <a:t>2.      ,    ,</a:t>
            </a:r>
            <a:endParaRPr lang="ru-RU" sz="11500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271229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571480"/>
            <a:ext cx="160829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285728"/>
            <a:ext cx="1876651" cy="2019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643182"/>
            <a:ext cx="4143404" cy="404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3" name="Picture 9" descr="Opyat dvoy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714356"/>
            <a:ext cx="3852216" cy="4198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5716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1500" dirty="0" smtClean="0"/>
              <a:t>3.     ,</a:t>
            </a:r>
            <a:endParaRPr lang="ru-RU" sz="115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28604"/>
            <a:ext cx="240145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714356"/>
            <a:ext cx="145516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785794"/>
            <a:ext cx="145516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714356"/>
            <a:ext cx="145516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428868"/>
            <a:ext cx="4143404" cy="420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 descr="Valentin Serov - Девочка с персиками. Портрет В.С.Мамонтовой - Google Art Projec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28604"/>
            <a:ext cx="4318030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Пройти тест.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18434" name="Picture 2" descr="https://learningapps.org/qrcode.php?id=pfixzp42a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2" y="2643182"/>
            <a:ext cx="4214818" cy="4214818"/>
          </a:xfrm>
          <a:prstGeom prst="rect">
            <a:avLst/>
          </a:prstGeom>
          <a:noFill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3116"/>
            <a:ext cx="3808657" cy="32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62</TotalTime>
  <Words>50</Words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Живопись в нашей жизни</vt:lpstr>
      <vt:lpstr>Слайд 2</vt:lpstr>
      <vt:lpstr>Слайд 3</vt:lpstr>
      <vt:lpstr>Слайд 4</vt:lpstr>
      <vt:lpstr>Слайд 5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Живопись в нашей жизни</dc:title>
  <dc:creator>User</dc:creator>
  <cp:lastModifiedBy>Ольга Юрьевна</cp:lastModifiedBy>
  <cp:revision>7</cp:revision>
  <dcterms:created xsi:type="dcterms:W3CDTF">2022-02-08T18:05:22Z</dcterms:created>
  <dcterms:modified xsi:type="dcterms:W3CDTF">2022-04-07T13:59:31Z</dcterms:modified>
</cp:coreProperties>
</file>