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847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21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2243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261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68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105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518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76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78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3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5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3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47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5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F916510-9704-4106-98EC-4156ADE3B91B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36E6D54-6226-490F-AB41-AE641700CD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A46892-0607-4C87-9994-5FE386A75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«Духовно- нравственное развитие дошкольников»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И поговорки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0A6EBB-B4B6-4C37-AD65-6884449068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2039112" y="4942227"/>
            <a:ext cx="4238422" cy="9745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126 Выборгского района Санкт-Петербурга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воспитатель Д.Н. Смирнова</a:t>
            </a:r>
          </a:p>
        </p:txBody>
      </p:sp>
    </p:spTree>
    <p:extLst>
      <p:ext uri="{BB962C8B-B14F-4D97-AF65-F5344CB8AC3E}">
        <p14:creationId xmlns:p14="http://schemas.microsoft.com/office/powerpoint/2010/main" val="336443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1167E-2573-4C0F-B14F-1D7054B8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296" y="148904"/>
            <a:ext cx="11260122" cy="3280096"/>
          </a:xfrm>
        </p:spPr>
        <p:txBody>
          <a:bodyPr>
            <a:normAutofit/>
          </a:bodyPr>
          <a:lstStyle/>
          <a:p>
            <a:pPr marL="0" indent="0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ценность пословиц и поговорок - опыт народа, важное средство ознакомления детей с окружающим миром, приобщение их к ценностным ориентирам.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(К. Д. Ушинский).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F60671E-89F6-4369-B5B4-FF805B34A4B3}"/>
              </a:ext>
            </a:extLst>
          </p:cNvPr>
          <p:cNvSpPr/>
          <p:nvPr/>
        </p:nvSpPr>
        <p:spPr>
          <a:xfrm>
            <a:off x="2704051" y="3156169"/>
            <a:ext cx="6096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Следует предлагать детям самим подумать над смыслом пословицы, выслушать ответ, а затем надо давать пояснения.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692821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00DCFF-3DCD-4F83-8030-E15A05D25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3223469" cy="1151965"/>
          </a:xfrm>
        </p:spPr>
        <p:txBody>
          <a:bodyPr/>
          <a:lstStyle/>
          <a:p>
            <a:r>
              <a:rPr lang="ru-RU" u="sng" dirty="0"/>
              <a:t>О Родине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13F21BC-9653-425F-B4F6-D3AA62B86BE0}"/>
              </a:ext>
            </a:extLst>
          </p:cNvPr>
          <p:cNvSpPr/>
          <p:nvPr/>
        </p:nvSpPr>
        <p:spPr>
          <a:xfrm>
            <a:off x="5841535" y="176168"/>
            <a:ext cx="534099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Своя земля и в горсти мила.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сторона –мать родная, чужая –мачеха.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 кукушка и кукует, что своего гнезда нет.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все споро, а вчуже житье хуже.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–мать, умей за нее постоять.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край – сердцу рай.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в мире краше Родины нашей.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без Родины, что соловей без песни.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346130.selcdn.ru/storage1/include/site_694/section_4/thumbs/mFCskiv7V2Dw_1200x0_AybP2us9.jpg">
            <a:extLst>
              <a:ext uri="{FF2B5EF4-FFF2-40B4-BE49-F238E27FC236}">
                <a16:creationId xmlns:a16="http://schemas.microsoft.com/office/drawing/2014/main" id="{991F27A6-BF18-465F-8B47-FADFDA6A1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78" y="1837765"/>
            <a:ext cx="4414902" cy="3311176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61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2666B-3B2E-4727-BB1D-D061B238F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семье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391173C-0823-4C3B-8E54-AA239EC185FF}"/>
              </a:ext>
            </a:extLst>
          </p:cNvPr>
          <p:cNvSpPr/>
          <p:nvPr/>
        </p:nvSpPr>
        <p:spPr>
          <a:xfrm>
            <a:off x="5279472" y="218114"/>
            <a:ext cx="5659772" cy="705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хорошо, а дома лучше. В дружной семье и в холод тепло.</a:t>
            </a:r>
          </a:p>
          <a:p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доме и стены помогают. В семье дружат — живут не тужат.</a:t>
            </a:r>
          </a:p>
          <a:p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хорошей семье хорошие дети растут. Везде хорошо, но дома лучше. Вся семья вместе, так и душа на месте.</a:t>
            </a:r>
          </a:p>
          <a:p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держится корнями, а человек семьей.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Материнская молитва со дна моря достает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Отца с матерью почитать — горя не знать.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солнышке тепло, при матери добро.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s://sun9-2.userapi.com/impg/Kia-my1bIvXvmwPSpiMD08ig8dJh3PJT_ie5yw/QbBKpvLSkrQ.jpg?size=803x986&amp;quality=96&amp;sign=222c79d0fb1e37faa97829dac601ced3&amp;type=album">
            <a:extLst>
              <a:ext uri="{FF2B5EF4-FFF2-40B4-BE49-F238E27FC236}">
                <a16:creationId xmlns:a16="http://schemas.microsoft.com/office/drawing/2014/main" id="{6F4C381A-B332-45DA-A855-1E2442083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3" t="9313" r="4110"/>
          <a:stretch/>
        </p:blipFill>
        <p:spPr bwMode="auto">
          <a:xfrm>
            <a:off x="838899" y="1837765"/>
            <a:ext cx="2684477" cy="334358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371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37AA61-6C63-49B8-ADCD-CEA96E5B2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дружбе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D96A64-850A-47B1-8C56-A34ECB17AA8D}"/>
              </a:ext>
            </a:extLst>
          </p:cNvPr>
          <p:cNvSpPr/>
          <p:nvPr/>
        </p:nvSpPr>
        <p:spPr>
          <a:xfrm>
            <a:off x="5673754" y="600829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друга –ищи, а нашел –береги.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друзей наживай, но и старых не забывай.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милого дружка и сережка из ушка.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дружбе рознь, иную хоть брось.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 дружить-то дружи, да камень за пазухой держи.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кем поведешься, от того и наберешься.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спорит, недруг –поддакивает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Дружбу за деньги не купишь.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ds03.infourok.ru/uploads/ex/069e/00065bb5-4c006c97/img3.jpg">
            <a:extLst>
              <a:ext uri="{FF2B5EF4-FFF2-40B4-BE49-F238E27FC236}">
                <a16:creationId xmlns:a16="http://schemas.microsoft.com/office/drawing/2014/main" id="{61A4CD76-FCB1-4C37-9FF3-A73A12ECF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7" t="15505" r="24516" b="15790"/>
          <a:stretch/>
        </p:blipFill>
        <p:spPr bwMode="auto">
          <a:xfrm>
            <a:off x="1333850" y="1922736"/>
            <a:ext cx="2793534" cy="2827091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399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AA490-B497-4A9A-9266-E5729E01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правде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148229E-E6F7-4346-B228-E8DF78F752D4}"/>
              </a:ext>
            </a:extLst>
          </p:cNvPr>
          <p:cNvSpPr/>
          <p:nvPr/>
        </p:nvSpPr>
        <p:spPr>
          <a:xfrm>
            <a:off x="5170414" y="418184"/>
            <a:ext cx="64986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/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резва не будь ложь, а от правды не уйдешь.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Молвя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правду –правду и делай.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дороже золота.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правды не житье, а вытье.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Засыпь правду золотом, а она всплывет.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 ветру говорится, что лгать не годится.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знается, то и скажется.</a:t>
            </a:r>
          </a:p>
          <a:p>
            <a:pPr indent="22860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черного не сделаешь белого.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age.winudf.com/v2/image1/Y29tLnNiaXRzb2Z0LnBsa2lkc19zY3JlZW5fNl8xNTY3MTEzOTU3XzA2Mg/screen-6.jpg?fakeurl=1&amp;type=.jpg">
            <a:extLst>
              <a:ext uri="{FF2B5EF4-FFF2-40B4-BE49-F238E27FC236}">
                <a16:creationId xmlns:a16="http://schemas.microsoft.com/office/drawing/2014/main" id="{E0F8E7C3-F194-49AF-979B-F27C8BD9A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14" y="2024036"/>
            <a:ext cx="4209697" cy="246661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476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4DD04-4204-484C-B9FB-A8610BE1F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коллективизме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4C74674-B5F9-4DF2-866D-952C5F3D0874}"/>
              </a:ext>
            </a:extLst>
          </p:cNvPr>
          <p:cNvSpPr/>
          <p:nvPr/>
        </p:nvSpPr>
        <p:spPr>
          <a:xfrm>
            <a:off x="7066327" y="377505"/>
            <a:ext cx="4661483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за всех и все за одного.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Семеро – не один, в обиду не дадим.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 хорошо, а два – лучше.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миру по нитке – голому рубаха.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ни без добрых людей.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в поле не воин.</a:t>
            </a:r>
          </a:p>
        </p:txBody>
      </p:sp>
      <p:pic>
        <p:nvPicPr>
          <p:cNvPr id="5122" name="Picture 2" descr="https://bel.cultreg.ru/uploads/70660a5b55cd6857b7975f5fd0d4f2b4.jpeg">
            <a:extLst>
              <a:ext uri="{FF2B5EF4-FFF2-40B4-BE49-F238E27FC236}">
                <a16:creationId xmlns:a16="http://schemas.microsoft.com/office/drawing/2014/main" id="{89CF41D7-FFD5-4C5A-897B-FB9DA7F92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11" y="1837765"/>
            <a:ext cx="5237289" cy="349327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896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111FC9-9013-4BF2-B05B-95085C99F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Благодарю за внимание</a:t>
            </a:r>
          </a:p>
        </p:txBody>
      </p:sp>
      <p:pic>
        <p:nvPicPr>
          <p:cNvPr id="6146" name="Picture 2" descr="https://ds05.infourok.ru/uploads/ex/07fc/00081e4b-dad107ad/img9.jpg">
            <a:extLst>
              <a:ext uri="{FF2B5EF4-FFF2-40B4-BE49-F238E27FC236}">
                <a16:creationId xmlns:a16="http://schemas.microsoft.com/office/drawing/2014/main" id="{DB8B3254-A449-4720-9D91-8E1546AD98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" t="40857" r="52263"/>
          <a:stretch/>
        </p:blipFill>
        <p:spPr bwMode="auto">
          <a:xfrm>
            <a:off x="3758269" y="1837765"/>
            <a:ext cx="4110606" cy="405607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288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54</TotalTime>
  <Words>334</Words>
  <Application>Microsoft Office PowerPoint</Application>
  <PresentationFormat>Широкоэкранный</PresentationFormat>
  <Paragraphs>77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Impact</vt:lpstr>
      <vt:lpstr>Times New Roman</vt:lpstr>
      <vt:lpstr>Главное мероприятие</vt:lpstr>
      <vt:lpstr>Информация для родителей «Духовно- нравственное развитие дошкольников»  ПОСЛОВИЦЫ И поговорки </vt:lpstr>
      <vt:lpstr>Педагогическая ценность пословиц и поговорок - опыт народа, важное средство ознакомления детей с окружающим миром, приобщение их к ценностным ориентирам.                                                                                             (К. Д. Ушинский).</vt:lpstr>
      <vt:lpstr>О Родине</vt:lpstr>
      <vt:lpstr>О семье </vt:lpstr>
      <vt:lpstr>О дружбе</vt:lpstr>
      <vt:lpstr>О правде</vt:lpstr>
      <vt:lpstr>О коллективизме</vt:lpstr>
      <vt:lpstr>Благодарю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для родителей «Духовно- нравственное развитие дошкольников»</dc:title>
  <dc:creator>Денис</dc:creator>
  <cp:lastModifiedBy>Денис</cp:lastModifiedBy>
  <cp:revision>9</cp:revision>
  <dcterms:created xsi:type="dcterms:W3CDTF">2022-01-07T16:56:10Z</dcterms:created>
  <dcterms:modified xsi:type="dcterms:W3CDTF">2022-04-07T12:13:42Z</dcterms:modified>
</cp:coreProperties>
</file>