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7D88-4F31-45F7-90D8-953A90431B1A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3061-F859-49CD-A9E0-DEBEAA52A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05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7D88-4F31-45F7-90D8-953A90431B1A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3061-F859-49CD-A9E0-DEBEAA52A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754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7D88-4F31-45F7-90D8-953A90431B1A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3061-F859-49CD-A9E0-DEBEAA52A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661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7D88-4F31-45F7-90D8-953A90431B1A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3061-F859-49CD-A9E0-DEBEAA52A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431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7D88-4F31-45F7-90D8-953A90431B1A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3061-F859-49CD-A9E0-DEBEAA52A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496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7D88-4F31-45F7-90D8-953A90431B1A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3061-F859-49CD-A9E0-DEBEAA52A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125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7D88-4F31-45F7-90D8-953A90431B1A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3061-F859-49CD-A9E0-DEBEAA52A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668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7D88-4F31-45F7-90D8-953A90431B1A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3061-F859-49CD-A9E0-DEBEAA52A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465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7D88-4F31-45F7-90D8-953A90431B1A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3061-F859-49CD-A9E0-DEBEAA52A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548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7D88-4F31-45F7-90D8-953A90431B1A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3061-F859-49CD-A9E0-DEBEAA52A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780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7D88-4F31-45F7-90D8-953A90431B1A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23061-F859-49CD-A9E0-DEBEAA52A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404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B7D88-4F31-45F7-90D8-953A90431B1A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23061-F859-49CD-A9E0-DEBEAA52A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07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 по разделу</a:t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«Чему учит экономика»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класс</a:t>
            </a:r>
            <a:endParaRPr lang="ru-RU" sz="40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4531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2618" y="484909"/>
            <a:ext cx="9933132" cy="3466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Какое растение даёт нам белый хлеб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600" b="1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рожь;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овёс;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пшеница.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895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509" y="263237"/>
            <a:ext cx="11028218" cy="3466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10. Что даёт животноводство людям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600" b="1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мясо, шерсть, пух, кожу;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фрукты, овощи, злаковые культуры;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хлопок, лён, кормовые травы.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2296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238" y="484909"/>
            <a:ext cx="11928762" cy="3466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11. Домашние сельскохозяйственные животные – это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600" b="1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млекопитающие, птицы, рыбы, насекомые;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звери, птицы, земноводные, рыб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птицы, пресмыкающиеся, земноводные, рыбы.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532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0945" y="484909"/>
            <a:ext cx="9046730" cy="3466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12. Домашние птицы – это 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600" b="1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фазаны, куропатки, страусы;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павлины, орлы, беркуты;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индейки, куры, гуси.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7829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109" y="374073"/>
            <a:ext cx="7411316" cy="3466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13. Пчёл разводят на 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600" b="1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ферме;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пасеке;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птицефабрике.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446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509" y="512618"/>
            <a:ext cx="11346873" cy="3466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14. Для корма домашних животных заготавливают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картофель, зерно, тимофеевку;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арбузы, дыни, тыкву;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василёк, подснежник, гиацинт.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6070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527" y="484909"/>
            <a:ext cx="11499273" cy="3466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15. Что такое «бартер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6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процесс купли – продажи товара;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прямой обмен одних товаров на другие;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один из видов дохода.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6983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673" y="304800"/>
            <a:ext cx="11845636" cy="3865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16. Что использовали раньше в качестве денег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телевизоры и чайники;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морские раковины, шкурки пушных зверей;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рисунки на бумаге.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2006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9382" y="443345"/>
            <a:ext cx="11568545" cy="3466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17</a:t>
            </a: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Из чего складывается бюджет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из зарплаты и пенсии;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из денег;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из доходов и расходов.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3922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527" y="471056"/>
            <a:ext cx="11540837" cy="4059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18</a:t>
            </a: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Из чего складываются доходы государственного бюджета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600" b="1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из заработной платы граждан;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из доходов предприятий и фирм;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из налогов граждан и организаций.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374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108" y="451420"/>
            <a:ext cx="11499273" cy="4059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Люди </a:t>
            </a: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какой профессии отыскивают месторождения полезных ископаемых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742950" indent="-742950">
              <a:lnSpc>
                <a:spcPct val="107000"/>
              </a:lnSpc>
              <a:spcAft>
                <a:spcPts val="800"/>
              </a:spcAft>
              <a:buAutoNum type="arabicPeriod"/>
            </a:pP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врачи;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геологи;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строители</a:t>
            </a:r>
          </a:p>
        </p:txBody>
      </p:sp>
    </p:spTree>
    <p:extLst>
      <p:ext uri="{BB962C8B-B14F-4D97-AF65-F5344CB8AC3E}">
        <p14:creationId xmlns:p14="http://schemas.microsoft.com/office/powerpoint/2010/main" val="3049951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9382" y="526473"/>
            <a:ext cx="11540836" cy="3466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</a:t>
            </a: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Что такое </a:t>
            </a:r>
            <a:r>
              <a:rPr lang="ru-RU" sz="3600" b="1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зарплата</a:t>
            </a:r>
            <a:r>
              <a:rPr lang="ru-RU" sz="3600" b="1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600" b="1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бюджет;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доход;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расход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499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799" y="299019"/>
            <a:ext cx="11416145" cy="4059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Какие из полезных ископаемых используются в строительстве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600" b="1" dirty="0">
              <a:solidFill>
                <a:schemeClr val="accent5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песок, глина;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гранит, торф;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каменный уголь, поваренная соль.</a:t>
            </a:r>
          </a:p>
        </p:txBody>
      </p:sp>
    </p:spTree>
    <p:extLst>
      <p:ext uri="{BB962C8B-B14F-4D97-AF65-F5344CB8AC3E}">
        <p14:creationId xmlns:p14="http://schemas.microsoft.com/office/powerpoint/2010/main" val="4091849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799" y="443345"/>
            <a:ext cx="11887201" cy="3865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Какие из природных ископаемых служат топливом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600" b="1" dirty="0">
              <a:solidFill>
                <a:schemeClr val="accent5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оловянная и медная руды;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каменный уголь, природный газ;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графит, сера.</a:t>
            </a:r>
          </a:p>
        </p:txBody>
      </p:sp>
    </p:spTree>
    <p:extLst>
      <p:ext uri="{BB962C8B-B14F-4D97-AF65-F5344CB8AC3E}">
        <p14:creationId xmlns:p14="http://schemas.microsoft.com/office/powerpoint/2010/main" val="3191178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3963" y="484910"/>
            <a:ext cx="11665527" cy="4059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Какие полезные ископаемые добывают при помощи буровых установок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600" b="1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мрамор, гранит;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природный, газ;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золото.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466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1782" y="471055"/>
            <a:ext cx="11430000" cy="4652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Укажите строчку, в которой правильно указаны основные отрасли растениеводства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600" b="1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полеводство, овцеводство,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кактусоводство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полеводство, овощеводство, плодоводство, цветоводство;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полеводство, овощеводство, оленеводство.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714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818" y="207818"/>
            <a:ext cx="11734800" cy="4059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Укажи строчку, в которой правильно указаны главные зерновые культуры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600" b="1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картофель, подсолнечник, лён, земляника;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кабачок, патиссон, огурец, капуста;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овёс, рожь, ячмень, пшеница.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25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236" y="332509"/>
            <a:ext cx="11651673" cy="4059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Укажи строчку, в которой правильно указаны плодовые культуры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600" b="1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капуста, картофель, лён, овёс;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лук, чеснок, перец, апельсин;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яблоня, груша, черешня, малина.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003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091" y="318656"/>
            <a:ext cx="11499273" cy="4059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Какие ты знаешь сельскохозяйственные профессии</a:t>
            </a:r>
            <a:r>
              <a:rPr lang="ru-RU" sz="3600" b="1" dirty="0" smtClean="0">
                <a:solidFill>
                  <a:schemeClr val="accent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600" b="1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ткач, газосварщик, геолог;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комбайнёр, овощевод,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птицевод;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инженер, механик,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конструктор.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7811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441</Words>
  <Application>Microsoft Office PowerPoint</Application>
  <PresentationFormat>Широкоэкранный</PresentationFormat>
  <Paragraphs>99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Тест по разделу «Чему учит экономика»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разделу «Чему учит экономика»</dc:title>
  <dc:creator>Пользователь Windows</dc:creator>
  <cp:lastModifiedBy>Пользователь Windows</cp:lastModifiedBy>
  <cp:revision>3</cp:revision>
  <dcterms:created xsi:type="dcterms:W3CDTF">2022-04-07T20:21:26Z</dcterms:created>
  <dcterms:modified xsi:type="dcterms:W3CDTF">2022-04-07T20:40:40Z</dcterms:modified>
</cp:coreProperties>
</file>