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9" autoAdjust="0"/>
    <p:restoredTop sz="94963" autoAdjust="0"/>
  </p:normalViewPr>
  <p:slideViewPr>
    <p:cSldViewPr snapToGrid="0">
      <p:cViewPr varScale="1">
        <p:scale>
          <a:sx n="81" d="100"/>
          <a:sy n="81" d="100"/>
        </p:scale>
        <p:origin x="6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CCEB-9D54-45D8-8D34-51B7F350258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2F0A2-A72E-436F-AC08-6F44866074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70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CCEB-9D54-45D8-8D34-51B7F350258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2F0A2-A72E-436F-AC08-6F44866074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58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CCEB-9D54-45D8-8D34-51B7F350258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2F0A2-A72E-436F-AC08-6F44866074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94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CCEB-9D54-45D8-8D34-51B7F350258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2F0A2-A72E-436F-AC08-6F44866074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78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CCEB-9D54-45D8-8D34-51B7F350258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2F0A2-A72E-436F-AC08-6F44866074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22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CCEB-9D54-45D8-8D34-51B7F350258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2F0A2-A72E-436F-AC08-6F44866074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8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CCEB-9D54-45D8-8D34-51B7F350258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2F0A2-A72E-436F-AC08-6F44866074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68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CCEB-9D54-45D8-8D34-51B7F350258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2F0A2-A72E-436F-AC08-6F44866074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12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CCEB-9D54-45D8-8D34-51B7F350258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2F0A2-A72E-436F-AC08-6F44866074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75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CCEB-9D54-45D8-8D34-51B7F350258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2F0A2-A72E-436F-AC08-6F44866074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77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CCEB-9D54-45D8-8D34-51B7F350258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2F0A2-A72E-436F-AC08-6F44866074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77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0CCEB-9D54-45D8-8D34-51B7F350258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2F0A2-A72E-436F-AC08-6F44866074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37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7989" y="1356043"/>
            <a:ext cx="6209212" cy="3998277"/>
          </a:xfrm>
        </p:spPr>
        <p:txBody>
          <a:bodyPr>
            <a:normAutofit/>
          </a:bodyPr>
          <a:lstStyle/>
          <a:p>
            <a:r>
              <a:rPr lang="ru-RU" sz="7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Иван Сергеевич Тургенев</a:t>
            </a:r>
            <a:br>
              <a:rPr lang="ru-RU" sz="7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endParaRPr lang="ru-RU" sz="7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79" y="260960"/>
            <a:ext cx="4635627" cy="586646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677989" y="5019608"/>
            <a:ext cx="6096000" cy="13460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Выполнила Булыга Людмила Павловна</a:t>
            </a:r>
          </a:p>
          <a:p>
            <a:pPr lvl="0" algn="r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Учитель русского языка и литературы</a:t>
            </a:r>
          </a:p>
          <a:p>
            <a:pPr lvl="0" algn="r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МБОУ «ЕСШ№8» г. Елизово</a:t>
            </a:r>
          </a:p>
        </p:txBody>
      </p:sp>
    </p:spTree>
    <p:extLst>
      <p:ext uri="{BB962C8B-B14F-4D97-AF65-F5344CB8AC3E}">
        <p14:creationId xmlns:p14="http://schemas.microsoft.com/office/powerpoint/2010/main" val="64951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8" t="18541" r="2718" b="2497"/>
          <a:stretch/>
        </p:blipFill>
        <p:spPr>
          <a:xfrm>
            <a:off x="5644044" y="721550"/>
            <a:ext cx="6349181" cy="4658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59294" y="1381356"/>
            <a:ext cx="515627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 том же году Тургенев познакомился с Полиной Виардо. Об истинном характере их отношений до сих пор спорят исследователи творчества Тургенева. Они познакомились в Санкт-Петербурге, когда певица приехала в город с гастролями. Тургенев часто путешествовал вместе с Полиной и ее мужем, искусствоведом Луи Виардо, по Европе, гостил в их парижском доме. В семье Виардо воспитывалась его внебрачная дочь Пелагея. 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173675" y="5856679"/>
            <a:ext cx="3956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Полина Виардо с мужем – Луи Виардо</a:t>
            </a:r>
          </a:p>
        </p:txBody>
      </p:sp>
    </p:spTree>
    <p:extLst>
      <p:ext uri="{BB962C8B-B14F-4D97-AF65-F5344CB8AC3E}">
        <p14:creationId xmlns:p14="http://schemas.microsoft.com/office/powerpoint/2010/main" val="149841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937" y="1793201"/>
            <a:ext cx="5326439" cy="35509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79615" y="1121728"/>
            <a:ext cx="6096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 конце 1840-х годов Тургенев много писал для театра. Его пьесы «Нахлебник», «Холостяк», «Месяц в деревне» и «Провинциалка» были весьма популярны у публики и тепло принимались критиками.</a:t>
            </a:r>
            <a:b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 1847 году в журнале «Современник» вышел рассказ Тургенева «Хорь и </a:t>
            </a:r>
            <a:r>
              <a:rPr lang="ru-RU" sz="2000" dirty="0" err="1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Калиныч</a:t>
            </a: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», созданный под впечатлением от охотничьих путешествий писателя. Немного позже там же были опубликованы рассказы из сборника </a:t>
            </a:r>
            <a:r>
              <a:rPr lang="ru-RU" sz="20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«Записки охотника»</a:t>
            </a: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Сам сборник вышел в свет в 1852 году. Тургенев называл его своей «Аннибаловой клятвой» — обещанием бороться до конца с врагом, которого он ненавидел с детства — с крепостным правом. </a:t>
            </a:r>
            <a:b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9571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205" y="492944"/>
            <a:ext cx="6909828" cy="56817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33753" y="1767542"/>
            <a:ext cx="41933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После 1871 года Тургенев жил в Париже, изредка возвращаясь в Россию. Он активно участвовал в культурной жизни Западной Европы, пропагандировал русскую литературу за рубежом. Тургенев общался и переписывался с Чарльзом Диккенсом, Жорж Санд, Виктором Гюго, </a:t>
            </a:r>
            <a:r>
              <a:rPr lang="ru-RU" sz="2000" dirty="0" err="1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Проспером</a:t>
            </a: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Мериме, Ги де Мопассаном, Гюставом Флобером.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8803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111" y="554271"/>
            <a:ext cx="4376633" cy="5669215"/>
          </a:xfrm>
        </p:spPr>
      </p:pic>
      <p:sp>
        <p:nvSpPr>
          <p:cNvPr id="5" name="Прямоугольник 4"/>
          <p:cNvSpPr/>
          <p:nvPr/>
        </p:nvSpPr>
        <p:spPr>
          <a:xfrm>
            <a:off x="601288" y="1594637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 это же время Тургенев встретил свою последнюю любовь — актрису </a:t>
            </a:r>
            <a:r>
              <a:rPr lang="ru-RU" sz="24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Александринского театра</a:t>
            </a:r>
            <a: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Марию Савину. Ей было 25 лет, когда она сыграла роль Верочки в пьесе Тургенева «Месяц в деревне». Увидев ее на сцене, Тургенев был поражен и открыто признался девушке в чувствах. Мария считала Тургенева скорее другом и наставником, и их брак так и не состоялся.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8686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395" y="133735"/>
            <a:ext cx="5307786" cy="53737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20812" y="365125"/>
            <a:ext cx="3186138" cy="5723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 последние годы Тургенев тяжело болел. Парижские врачи ставили ему диагноз грудная жаба и межреберная невралгия. Скончался Тургенев 3 сентября 1883 года в </a:t>
            </a:r>
            <a:r>
              <a:rPr lang="ru-RU" dirty="0" err="1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Буживале</a:t>
            </a:r>
            <a:r>
              <a:rPr lang="ru-RU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под Парижем, где прошли пышные прощания. Похоронили писателя в Петербурге на </a:t>
            </a:r>
            <a:r>
              <a:rPr lang="ru-RU" dirty="0" err="1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Волковском</a:t>
            </a:r>
            <a:r>
              <a:rPr lang="ru-RU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кладбище. Смерть писателя стала потрясением для его поклонников — и процессия из людей, пришедших проститься с Тургеневым, протянулась на несколько километров. </a:t>
            </a:r>
            <a:endParaRPr lang="ru-RU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094" y="682158"/>
            <a:ext cx="4491489" cy="59886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758996" y="5554239"/>
            <a:ext cx="2538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Буживаль</a:t>
            </a:r>
            <a:r>
              <a:rPr lang="ru-RU" dirty="0"/>
              <a:t> под Парижем</a:t>
            </a:r>
          </a:p>
        </p:txBody>
      </p:sp>
    </p:spTree>
    <p:extLst>
      <p:ext uri="{BB962C8B-B14F-4D97-AF65-F5344CB8AC3E}">
        <p14:creationId xmlns:p14="http://schemas.microsoft.com/office/powerpoint/2010/main" val="253590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908" y="138545"/>
            <a:ext cx="6109855" cy="4073236"/>
          </a:xfrm>
        </p:spPr>
      </p:pic>
      <p:sp>
        <p:nvSpPr>
          <p:cNvPr id="4" name="Прямоугольник 3"/>
          <p:cNvSpPr/>
          <p:nvPr/>
        </p:nvSpPr>
        <p:spPr>
          <a:xfrm>
            <a:off x="203199" y="5144656"/>
            <a:ext cx="11813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Семья Ивана Тургенева происходила из старинного рода тульских дворян. Его отец, Сергей Тургенев, служил в кавалергардском полку и вел весьма расточительный образ жизни. Для поправки финансового положения он вынужден был жениться на немолодой (по меркам того времени), но очень состоятельной помещице Варваре </a:t>
            </a:r>
            <a:r>
              <a:rPr lang="ru-RU" dirty="0" err="1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Лутовиновой</a:t>
            </a:r>
            <a:r>
              <a:rPr lang="ru-RU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545"/>
            <a:ext cx="6109854" cy="40732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78546" y="4284256"/>
            <a:ext cx="632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отец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03420" y="4284256"/>
            <a:ext cx="648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мать</a:t>
            </a:r>
          </a:p>
        </p:txBody>
      </p:sp>
    </p:spTree>
    <p:extLst>
      <p:ext uri="{BB962C8B-B14F-4D97-AF65-F5344CB8AC3E}">
        <p14:creationId xmlns:p14="http://schemas.microsoft.com/office/powerpoint/2010/main" val="191667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7244" y="2412610"/>
            <a:ext cx="51354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Их второй сын, Иван, родился спустя два года после свадьбы, в 1818 году, в Орле. Мать записала в своем дневнике: </a:t>
            </a:r>
            <a:r>
              <a:rPr lang="ru-RU" sz="2000" i="1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«…в понедельник родился сын Иван, ростом 12 вершков [примерно 53 сантиметра]»</a:t>
            </a: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Всего детей в семье Тургеневых было трое: Николай, Иван и Сергей.</a:t>
            </a:r>
            <a:b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000" dirty="0"/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707" y="726057"/>
            <a:ext cx="6511069" cy="4873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7198356" y="5818909"/>
            <a:ext cx="3311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Братья Николай и Иван (справа)</a:t>
            </a:r>
          </a:p>
        </p:txBody>
      </p:sp>
    </p:spTree>
    <p:extLst>
      <p:ext uri="{BB962C8B-B14F-4D97-AF65-F5344CB8AC3E}">
        <p14:creationId xmlns:p14="http://schemas.microsoft.com/office/powerpoint/2010/main" val="327148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80290" y="1760109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До девяти лет Тургенев жил в имении </a:t>
            </a:r>
            <a:r>
              <a:rPr lang="ru-RU" sz="20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Спасское-</a:t>
            </a:r>
            <a:r>
              <a:rPr lang="ru-RU" sz="2000" dirty="0" err="1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Лутовиново</a:t>
            </a: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в Орловской области. У его матери был непростой и противоречивый характер: ее искренняя и сердечная забота о детях сочеталась с суровым деспотизмом, Варвара Тургенева нередко била сыновей. Однако она приглашала к детям лучших французских и немецких гувернеров, говорила с сыновьями исключительно по-французски, но при этом оставалась поклонницей русской литературы и читала </a:t>
            </a:r>
            <a:r>
              <a:rPr lang="ru-RU" sz="20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Николая Карамзина</a:t>
            </a: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Василия Жуковского, </a:t>
            </a:r>
            <a:r>
              <a:rPr lang="ru-RU" sz="20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Александра Пушкина</a:t>
            </a: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и </a:t>
            </a:r>
            <a:r>
              <a:rPr lang="ru-RU" sz="20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Николая Гоголя</a:t>
            </a: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 </a:t>
            </a:r>
            <a:b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000" dirty="0"/>
          </a:p>
        </p:txBody>
      </p:sp>
      <p:pic>
        <p:nvPicPr>
          <p:cNvPr id="7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090" y="1760109"/>
            <a:ext cx="4971473" cy="33143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7546109" y="5347854"/>
            <a:ext cx="322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Иван Тургенев в возрасте 7 лет</a:t>
            </a:r>
          </a:p>
        </p:txBody>
      </p:sp>
    </p:spTree>
    <p:extLst>
      <p:ext uri="{BB962C8B-B14F-4D97-AF65-F5344CB8AC3E}">
        <p14:creationId xmlns:p14="http://schemas.microsoft.com/office/powerpoint/2010/main" val="73586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632" y="1507959"/>
            <a:ext cx="5541168" cy="3694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36385" y="1785751"/>
            <a:ext cx="483002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 1827 году Тургеневы переехали в Москву, чтобы дети смогли получить лучшее образование. Спустя три года Сергей Тургенев ушел из семьи. </a:t>
            </a:r>
            <a:b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Когда Ивану Тургеневу было 15 лет, он поступил на словесный факультет </a:t>
            </a:r>
            <a:r>
              <a:rPr lang="ru-RU" sz="24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Московского университета</a:t>
            </a:r>
            <a: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5490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9" t="20531" r="25642" b="10139"/>
          <a:stretch/>
        </p:blipFill>
        <p:spPr>
          <a:xfrm>
            <a:off x="6510386" y="365125"/>
            <a:ext cx="5446308" cy="5909901"/>
          </a:xfrm>
        </p:spPr>
      </p:pic>
      <p:sp>
        <p:nvSpPr>
          <p:cNvPr id="4" name="Прямоугольник 3"/>
          <p:cNvSpPr/>
          <p:nvPr/>
        </p:nvSpPr>
        <p:spPr>
          <a:xfrm>
            <a:off x="312785" y="1588130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Тогда же будущий писатель впервые влюбился в княжну Екатерину Шаховскую. Шаховская обменивалась с ним письмами, но ответила взаимностью отцу Тургенева и тем самым разбила его сердце. Позже эта история стала основой повести Тургенева «Первая любовь».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540221" y="6275754"/>
            <a:ext cx="1666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Е.Л. Шаховская</a:t>
            </a:r>
          </a:p>
        </p:txBody>
      </p:sp>
    </p:spTree>
    <p:extLst>
      <p:ext uri="{BB962C8B-B14F-4D97-AF65-F5344CB8AC3E}">
        <p14:creationId xmlns:p14="http://schemas.microsoft.com/office/powerpoint/2010/main" val="256755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663" y="1404944"/>
            <a:ext cx="6286500" cy="4191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94277" y="1502516"/>
            <a:ext cx="503709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Через год Сергей Тургенев скончался, и Варвара с детьми переехала в Петербург, где Тургенев поступил в Петербургский университет на философский факультет. Тогда он серьезно увлекся лирикой и написал первое произведение — драматическую поэму «</a:t>
            </a:r>
            <a:r>
              <a:rPr lang="ru-RU" sz="2000" dirty="0" err="1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Стенo</a:t>
            </a: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». Всего за годы учебы Тургенев написал около сотни стихотворений и несколько поэм. Некоторые его стихи опубликовал журнал </a:t>
            </a:r>
            <a:r>
              <a:rPr lang="ru-RU" sz="20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«Современник»</a:t>
            </a: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b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9890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2845" y="1693931"/>
            <a:ext cx="532880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 1840-х годах Тургенев вернулся на родину, получил степень магистра греческой и латинской филологии в Петербургском университете, даже написал диссертацию — однако защищать ее не стал. Интерес к научной деятельности вытеснило желание писать. Именно в это время Тургенев познакомился с Николаем Гоголем, Сергеем Аксаковым, Алексеем Хомяковым, </a:t>
            </a:r>
            <a:r>
              <a:rPr lang="ru-RU" sz="20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Федором Достоевским</a:t>
            </a: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 </a:t>
            </a:r>
            <a:r>
              <a:rPr lang="ru-RU" sz="20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Афанасием Фетом</a:t>
            </a:r>
            <a:r>
              <a:rPr lang="ru-RU" sz="20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и многими другими литераторами.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655" y="1596359"/>
            <a:ext cx="6286500" cy="419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732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875" y="365125"/>
            <a:ext cx="3452925" cy="5953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838200" y="1476863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Когда Тургенев вернулся в Спасское-</a:t>
            </a:r>
            <a:r>
              <a:rPr lang="ru-RU" sz="2400" dirty="0" err="1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Лутовиново</a:t>
            </a:r>
            <a: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у него случился роман с крестьянкой Авдотьей Ивановой, который закончился беременностью девушки. Тургенев хотел жениться, но его мать со скандалом выслала Авдотью в Москву, где та родила дочь Пелагею. Родители Авдотьи Ивановой поспешно выдали ее замуж, а Пелагею Тургенев признал только через несколько лет. </a:t>
            </a:r>
            <a:br>
              <a:rPr lang="ru-RU" sz="2400" dirty="0">
                <a:solidFill>
                  <a:srgbClr val="333333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998691" y="6428509"/>
            <a:ext cx="3384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Дочь Ивана и Авдотьи - Пелагея </a:t>
            </a:r>
          </a:p>
        </p:txBody>
      </p:sp>
    </p:spTree>
    <p:extLst>
      <p:ext uri="{BB962C8B-B14F-4D97-AF65-F5344CB8AC3E}">
        <p14:creationId xmlns:p14="http://schemas.microsoft.com/office/powerpoint/2010/main" val="157915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866</Words>
  <Application>Microsoft Office PowerPoint</Application>
  <PresentationFormat>Широкоэкранный</PresentationFormat>
  <Paragraphs>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Georgia</vt:lpstr>
      <vt:lpstr>Тема Office</vt:lpstr>
      <vt:lpstr>Иван Сергеевич Тургенев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Булыга Елизавета Сергеевна</cp:lastModifiedBy>
  <cp:revision>13</cp:revision>
  <dcterms:created xsi:type="dcterms:W3CDTF">2017-11-28T04:29:46Z</dcterms:created>
  <dcterms:modified xsi:type="dcterms:W3CDTF">2022-04-07T08:13:22Z</dcterms:modified>
</cp:coreProperties>
</file>