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73" r:id="rId6"/>
    <p:sldId id="263" r:id="rId7"/>
    <p:sldId id="264" r:id="rId8"/>
    <p:sldId id="261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0B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9659152"/>
        <c:axId val="299658368"/>
      </c:barChart>
      <c:catAx>
        <c:axId val="29965915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one"/>
        <c:crossAx val="299658368"/>
        <c:crosses val="autoZero"/>
        <c:auto val="1"/>
        <c:lblAlgn val="ctr"/>
        <c:lblOffset val="100"/>
        <c:noMultiLvlLbl val="0"/>
      </c:catAx>
      <c:valAx>
        <c:axId val="299658368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29965915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8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218890680033321E-17"/>
                  <c:y val="2.5077167425840111E-2"/>
                </c:manualLayout>
              </c:layout>
              <c:tx>
                <c:rich>
                  <a:bodyPr/>
                  <a:lstStyle/>
                  <a:p>
                    <a:r>
                      <a:rPr lang="en-US" sz="3600" dirty="0">
                        <a:latin typeface="Times New Roman" pitchFamily="18" charset="0"/>
                        <a:cs typeface="Times New Roman" pitchFamily="18" charset="0"/>
                      </a:rPr>
                      <a:t>61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3148148148148147E-3"/>
                  <c:y val="2.7777777777777776E-2"/>
                </c:manualLayout>
              </c:layout>
              <c:tx>
                <c:rich>
                  <a:bodyPr/>
                  <a:lstStyle/>
                  <a:p>
                    <a:r>
                      <a:rPr lang="en-US" sz="3200" dirty="0">
                        <a:latin typeface="Times New Roman" pitchFamily="18" charset="0"/>
                        <a:cs typeface="Times New Roman" pitchFamily="18" charset="0"/>
                      </a:rPr>
                      <a:t>74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 2021 г</c:v>
                </c:pt>
                <c:pt idx="1">
                  <c:v>декабрь 2021 г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0.61</c:v>
                </c:pt>
                <c:pt idx="1">
                  <c:v>0.74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2.3880429872809028E-2"/>
                </c:manualLayout>
              </c:layout>
              <c:tx>
                <c:rich>
                  <a:bodyPr/>
                  <a:lstStyle/>
                  <a:p>
                    <a:r>
                      <a:rPr lang="en-US" sz="3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72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944262175561388E-3"/>
                  <c:y val="1.5872233223423464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32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85</a:t>
                    </a:r>
                  </a:p>
                </c:rich>
              </c:tx>
              <c:spPr>
                <a:noFill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сентябрь 2021 г</c:v>
                </c:pt>
                <c:pt idx="1">
                  <c:v>декабрь 2021 г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0.72</c:v>
                </c:pt>
                <c:pt idx="1">
                  <c:v>0.85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8674424"/>
        <c:axId val="299141024"/>
      </c:barChart>
      <c:catAx>
        <c:axId val="298674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299141024"/>
        <c:crosses val="autoZero"/>
        <c:auto val="1"/>
        <c:lblAlgn val="ctr"/>
        <c:lblOffset val="100"/>
        <c:noMultiLvlLbl val="0"/>
      </c:catAx>
      <c:valAx>
        <c:axId val="2991410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29867442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4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 b="1"/>
            </a:pPr>
            <a:endParaRPr lang="ru-RU"/>
          </a:p>
        </c:txPr>
      </c:legendEntry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618C8F-9EA0-45D2-AC2E-62A07D791281}" type="doc">
      <dgm:prSet loTypeId="urn:microsoft.com/office/officeart/2005/8/layout/cycle8" loCatId="cycle" qsTypeId="urn:microsoft.com/office/officeart/2005/8/quickstyle/simple2" qsCatId="simple" csTypeId="urn:microsoft.com/office/officeart/2005/8/colors/accent2_2" csCatId="accent2" phldr="1"/>
      <dgm:spPr/>
    </dgm:pt>
    <dgm:pt modelId="{C9292633-1A91-4ACF-9C71-D95FF8F6D18D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Выдвижение </a:t>
          </a:r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креативных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идей</a:t>
          </a:r>
        </a:p>
      </dgm:t>
    </dgm:pt>
    <dgm:pt modelId="{CAB2AC79-85B9-443F-B2F1-7BFDB0FAD71F}" type="parTrans" cxnId="{D880D37D-753A-4CF5-9DAC-8477C3EFB3DF}">
      <dgm:prSet/>
      <dgm:spPr/>
      <dgm:t>
        <a:bodyPr/>
        <a:lstStyle/>
        <a:p>
          <a:endParaRPr lang="ru-RU"/>
        </a:p>
      </dgm:t>
    </dgm:pt>
    <dgm:pt modelId="{5C798689-9455-41DE-BA0E-62C17BFB39C7}" type="sibTrans" cxnId="{D880D37D-753A-4CF5-9DAC-8477C3EFB3DF}">
      <dgm:prSet/>
      <dgm:spPr/>
      <dgm:t>
        <a:bodyPr/>
        <a:lstStyle/>
        <a:p>
          <a:endParaRPr lang="ru-RU"/>
        </a:p>
      </dgm:t>
    </dgm:pt>
    <dgm:pt modelId="{CBE0EDBF-788F-42AD-AAF5-4D033C7058B6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Уточнение и совершенствование идей</a:t>
          </a:r>
        </a:p>
      </dgm:t>
    </dgm:pt>
    <dgm:pt modelId="{8945E6AB-C206-461A-BB04-88549C0B7A3E}" type="parTrans" cxnId="{974BFFAF-3AC0-4ED8-981E-DE8C069C6771}">
      <dgm:prSet/>
      <dgm:spPr/>
      <dgm:t>
        <a:bodyPr/>
        <a:lstStyle/>
        <a:p>
          <a:endParaRPr lang="ru-RU"/>
        </a:p>
      </dgm:t>
    </dgm:pt>
    <dgm:pt modelId="{9BDD41DA-3610-4CAB-94C9-5CAA796A9D95}" type="sibTrans" cxnId="{974BFFAF-3AC0-4ED8-981E-DE8C069C6771}">
      <dgm:prSet/>
      <dgm:spPr/>
      <dgm:t>
        <a:bodyPr/>
        <a:lstStyle/>
        <a:p>
          <a:endParaRPr lang="ru-RU"/>
        </a:p>
      </dgm:t>
    </dgm:pt>
    <dgm:pt modelId="{BDDC8972-76A3-4E2F-8685-BEA76CF4BDB4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Выдвижение разнообразных </a:t>
          </a:r>
          <a:r>
            <a: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идей</a:t>
          </a:r>
        </a:p>
      </dgm:t>
    </dgm:pt>
    <dgm:pt modelId="{09ED1630-FB83-4ADF-B55D-B79335CFE2C1}" type="sibTrans" cxnId="{3F834E44-C88D-4AC2-B346-3F1895EDECE6}">
      <dgm:prSet/>
      <dgm:spPr/>
      <dgm:t>
        <a:bodyPr/>
        <a:lstStyle/>
        <a:p>
          <a:endParaRPr lang="ru-RU"/>
        </a:p>
      </dgm:t>
    </dgm:pt>
    <dgm:pt modelId="{3E4B3764-8A52-4EED-AD3E-DD93407087CF}" type="parTrans" cxnId="{3F834E44-C88D-4AC2-B346-3F1895EDECE6}">
      <dgm:prSet/>
      <dgm:spPr/>
      <dgm:t>
        <a:bodyPr/>
        <a:lstStyle/>
        <a:p>
          <a:endParaRPr lang="ru-RU"/>
        </a:p>
      </dgm:t>
    </dgm:pt>
    <dgm:pt modelId="{594348D6-1217-4451-BE5E-2583D41EC7EA}" type="pres">
      <dgm:prSet presAssocID="{93618C8F-9EA0-45D2-AC2E-62A07D791281}" presName="compositeShape" presStyleCnt="0">
        <dgm:presLayoutVars>
          <dgm:chMax val="7"/>
          <dgm:dir/>
          <dgm:resizeHandles val="exact"/>
        </dgm:presLayoutVars>
      </dgm:prSet>
      <dgm:spPr/>
    </dgm:pt>
    <dgm:pt modelId="{DBDE7480-629D-4EA4-916B-491337D392FC}" type="pres">
      <dgm:prSet presAssocID="{93618C8F-9EA0-45D2-AC2E-62A07D791281}" presName="wedge1" presStyleLbl="node1" presStyleIdx="0" presStyleCnt="3" custScaleX="117651" custScaleY="108760"/>
      <dgm:spPr/>
      <dgm:t>
        <a:bodyPr/>
        <a:lstStyle/>
        <a:p>
          <a:endParaRPr lang="ru-RU"/>
        </a:p>
      </dgm:t>
    </dgm:pt>
    <dgm:pt modelId="{4B1BFE54-B225-46E4-B2CC-783C39F01522}" type="pres">
      <dgm:prSet presAssocID="{93618C8F-9EA0-45D2-AC2E-62A07D791281}" presName="dummy1a" presStyleCnt="0"/>
      <dgm:spPr/>
    </dgm:pt>
    <dgm:pt modelId="{7F76ADEE-86B2-4784-8A0C-1C2DFF5118C6}" type="pres">
      <dgm:prSet presAssocID="{93618C8F-9EA0-45D2-AC2E-62A07D791281}" presName="dummy1b" presStyleCnt="0"/>
      <dgm:spPr/>
    </dgm:pt>
    <dgm:pt modelId="{C6E50EA9-39CC-431E-8547-68A2C157D41B}" type="pres">
      <dgm:prSet presAssocID="{93618C8F-9EA0-45D2-AC2E-62A07D791281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2E1D1D-80DF-434F-9B53-4AF0D177CE22}" type="pres">
      <dgm:prSet presAssocID="{93618C8F-9EA0-45D2-AC2E-62A07D791281}" presName="wedge2" presStyleLbl="node1" presStyleIdx="1" presStyleCnt="3" custScaleX="121087" custScaleY="108873"/>
      <dgm:spPr/>
      <dgm:t>
        <a:bodyPr/>
        <a:lstStyle/>
        <a:p>
          <a:endParaRPr lang="ru-RU"/>
        </a:p>
      </dgm:t>
    </dgm:pt>
    <dgm:pt modelId="{723E8601-9233-4B41-A95D-FC305A22C23A}" type="pres">
      <dgm:prSet presAssocID="{93618C8F-9EA0-45D2-AC2E-62A07D791281}" presName="dummy2a" presStyleCnt="0"/>
      <dgm:spPr/>
    </dgm:pt>
    <dgm:pt modelId="{1F1160A1-1275-411E-91F9-081A7464967C}" type="pres">
      <dgm:prSet presAssocID="{93618C8F-9EA0-45D2-AC2E-62A07D791281}" presName="dummy2b" presStyleCnt="0"/>
      <dgm:spPr/>
    </dgm:pt>
    <dgm:pt modelId="{FA34503E-7265-472D-ABDF-7E06D8E76613}" type="pres">
      <dgm:prSet presAssocID="{93618C8F-9EA0-45D2-AC2E-62A07D791281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A1A72C-3AB1-47C0-90D5-398E6760E241}" type="pres">
      <dgm:prSet presAssocID="{93618C8F-9EA0-45D2-AC2E-62A07D791281}" presName="wedge3" presStyleLbl="node1" presStyleIdx="2" presStyleCnt="3" custScaleX="114190" custScaleY="104599" custLinFactNeighborX="661" custLinFactNeighborY="-1680"/>
      <dgm:spPr/>
      <dgm:t>
        <a:bodyPr/>
        <a:lstStyle/>
        <a:p>
          <a:endParaRPr lang="ru-RU"/>
        </a:p>
      </dgm:t>
    </dgm:pt>
    <dgm:pt modelId="{61EBE085-0075-416B-BFC7-40FF579F4B40}" type="pres">
      <dgm:prSet presAssocID="{93618C8F-9EA0-45D2-AC2E-62A07D791281}" presName="dummy3a" presStyleCnt="0"/>
      <dgm:spPr/>
    </dgm:pt>
    <dgm:pt modelId="{C892614F-AEF9-427F-93E5-DB7BF0C3F932}" type="pres">
      <dgm:prSet presAssocID="{93618C8F-9EA0-45D2-AC2E-62A07D791281}" presName="dummy3b" presStyleCnt="0"/>
      <dgm:spPr/>
    </dgm:pt>
    <dgm:pt modelId="{43A0CB6F-8111-49DF-B7A7-125FB0876AAE}" type="pres">
      <dgm:prSet presAssocID="{93618C8F-9EA0-45D2-AC2E-62A07D791281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505B7A-D6FC-401B-9D8D-AC22B2D65A95}" type="pres">
      <dgm:prSet presAssocID="{5C798689-9455-41DE-BA0E-62C17BFB39C7}" presName="arrowWedge1" presStyleLbl="fgSibTrans2D1" presStyleIdx="0" presStyleCnt="3" custLinFactNeighborX="4327" custLinFactNeighborY="-75"/>
      <dgm:spPr/>
    </dgm:pt>
    <dgm:pt modelId="{258F4398-F0A8-402E-AD9E-BDDFB41A2E01}" type="pres">
      <dgm:prSet presAssocID="{9BDD41DA-3610-4CAB-94C9-5CAA796A9D95}" presName="arrowWedge2" presStyleLbl="fgSibTrans2D1" presStyleIdx="1" presStyleCnt="3" custScaleX="111744" custLinFactNeighborX="-1524" custLinFactNeighborY="2025"/>
      <dgm:spPr/>
    </dgm:pt>
    <dgm:pt modelId="{5768C90D-36A6-4192-9F30-D06859163ACC}" type="pres">
      <dgm:prSet presAssocID="{09ED1630-FB83-4ADF-B55D-B79335CFE2C1}" presName="arrowWedge3" presStyleLbl="fgSibTrans2D1" presStyleIdx="2" presStyleCnt="3" custLinFactNeighborX="-3540" custLinFactNeighborY="-46"/>
      <dgm:spPr/>
    </dgm:pt>
  </dgm:ptLst>
  <dgm:cxnLst>
    <dgm:cxn modelId="{D880D37D-753A-4CF5-9DAC-8477C3EFB3DF}" srcId="{93618C8F-9EA0-45D2-AC2E-62A07D791281}" destId="{C9292633-1A91-4ACF-9C71-D95FF8F6D18D}" srcOrd="0" destOrd="0" parTransId="{CAB2AC79-85B9-443F-B2F1-7BFDB0FAD71F}" sibTransId="{5C798689-9455-41DE-BA0E-62C17BFB39C7}"/>
    <dgm:cxn modelId="{C4712704-A04B-479E-9C08-C8FE5A5F2A89}" type="presOf" srcId="{C9292633-1A91-4ACF-9C71-D95FF8F6D18D}" destId="{DBDE7480-629D-4EA4-916B-491337D392FC}" srcOrd="0" destOrd="0" presId="urn:microsoft.com/office/officeart/2005/8/layout/cycle8"/>
    <dgm:cxn modelId="{34F5296E-4159-4928-A618-6F8281A32E3F}" type="presOf" srcId="{CBE0EDBF-788F-42AD-AAF5-4D033C7058B6}" destId="{612E1D1D-80DF-434F-9B53-4AF0D177CE22}" srcOrd="0" destOrd="0" presId="urn:microsoft.com/office/officeart/2005/8/layout/cycle8"/>
    <dgm:cxn modelId="{E0AC34B0-30C8-499A-ACA2-6384A0712674}" type="presOf" srcId="{CBE0EDBF-788F-42AD-AAF5-4D033C7058B6}" destId="{FA34503E-7265-472D-ABDF-7E06D8E76613}" srcOrd="1" destOrd="0" presId="urn:microsoft.com/office/officeart/2005/8/layout/cycle8"/>
    <dgm:cxn modelId="{95C1575B-34A3-423D-882B-FE21C33E33E1}" type="presOf" srcId="{BDDC8972-76A3-4E2F-8685-BEA76CF4BDB4}" destId="{87A1A72C-3AB1-47C0-90D5-398E6760E241}" srcOrd="0" destOrd="0" presId="urn:microsoft.com/office/officeart/2005/8/layout/cycle8"/>
    <dgm:cxn modelId="{8D3C98DA-AF7A-417C-BA7A-838A426F6825}" type="presOf" srcId="{BDDC8972-76A3-4E2F-8685-BEA76CF4BDB4}" destId="{43A0CB6F-8111-49DF-B7A7-125FB0876AAE}" srcOrd="1" destOrd="0" presId="urn:microsoft.com/office/officeart/2005/8/layout/cycle8"/>
    <dgm:cxn modelId="{974BFFAF-3AC0-4ED8-981E-DE8C069C6771}" srcId="{93618C8F-9EA0-45D2-AC2E-62A07D791281}" destId="{CBE0EDBF-788F-42AD-AAF5-4D033C7058B6}" srcOrd="1" destOrd="0" parTransId="{8945E6AB-C206-461A-BB04-88549C0B7A3E}" sibTransId="{9BDD41DA-3610-4CAB-94C9-5CAA796A9D95}"/>
    <dgm:cxn modelId="{3F834E44-C88D-4AC2-B346-3F1895EDECE6}" srcId="{93618C8F-9EA0-45D2-AC2E-62A07D791281}" destId="{BDDC8972-76A3-4E2F-8685-BEA76CF4BDB4}" srcOrd="2" destOrd="0" parTransId="{3E4B3764-8A52-4EED-AD3E-DD93407087CF}" sibTransId="{09ED1630-FB83-4ADF-B55D-B79335CFE2C1}"/>
    <dgm:cxn modelId="{0D5FC48A-6C9C-46A2-9DE7-7C0425AA6110}" type="presOf" srcId="{C9292633-1A91-4ACF-9C71-D95FF8F6D18D}" destId="{C6E50EA9-39CC-431E-8547-68A2C157D41B}" srcOrd="1" destOrd="0" presId="urn:microsoft.com/office/officeart/2005/8/layout/cycle8"/>
    <dgm:cxn modelId="{086EE810-DD80-47F5-B73A-7930BA22BD4A}" type="presOf" srcId="{93618C8F-9EA0-45D2-AC2E-62A07D791281}" destId="{594348D6-1217-4451-BE5E-2583D41EC7EA}" srcOrd="0" destOrd="0" presId="urn:microsoft.com/office/officeart/2005/8/layout/cycle8"/>
    <dgm:cxn modelId="{8752E606-7F2B-4018-9BBB-2A47C5A628C3}" type="presParOf" srcId="{594348D6-1217-4451-BE5E-2583D41EC7EA}" destId="{DBDE7480-629D-4EA4-916B-491337D392FC}" srcOrd="0" destOrd="0" presId="urn:microsoft.com/office/officeart/2005/8/layout/cycle8"/>
    <dgm:cxn modelId="{57A8014C-88E8-4E6C-9C16-2EDA292A4BD4}" type="presParOf" srcId="{594348D6-1217-4451-BE5E-2583D41EC7EA}" destId="{4B1BFE54-B225-46E4-B2CC-783C39F01522}" srcOrd="1" destOrd="0" presId="urn:microsoft.com/office/officeart/2005/8/layout/cycle8"/>
    <dgm:cxn modelId="{BE5934C3-C4AC-443F-BE3D-18256A1B0C13}" type="presParOf" srcId="{594348D6-1217-4451-BE5E-2583D41EC7EA}" destId="{7F76ADEE-86B2-4784-8A0C-1C2DFF5118C6}" srcOrd="2" destOrd="0" presId="urn:microsoft.com/office/officeart/2005/8/layout/cycle8"/>
    <dgm:cxn modelId="{7E10A8A4-4E1B-49BF-8C3A-ABC1D7F16FA8}" type="presParOf" srcId="{594348D6-1217-4451-BE5E-2583D41EC7EA}" destId="{C6E50EA9-39CC-431E-8547-68A2C157D41B}" srcOrd="3" destOrd="0" presId="urn:microsoft.com/office/officeart/2005/8/layout/cycle8"/>
    <dgm:cxn modelId="{149BDB3E-B73B-4BE7-91A7-93B444884D48}" type="presParOf" srcId="{594348D6-1217-4451-BE5E-2583D41EC7EA}" destId="{612E1D1D-80DF-434F-9B53-4AF0D177CE22}" srcOrd="4" destOrd="0" presId="urn:microsoft.com/office/officeart/2005/8/layout/cycle8"/>
    <dgm:cxn modelId="{7B491630-598E-4A1C-8781-A82C57E020D9}" type="presParOf" srcId="{594348D6-1217-4451-BE5E-2583D41EC7EA}" destId="{723E8601-9233-4B41-A95D-FC305A22C23A}" srcOrd="5" destOrd="0" presId="urn:microsoft.com/office/officeart/2005/8/layout/cycle8"/>
    <dgm:cxn modelId="{4009028F-BF73-4437-B2BB-EEF709F4AA42}" type="presParOf" srcId="{594348D6-1217-4451-BE5E-2583D41EC7EA}" destId="{1F1160A1-1275-411E-91F9-081A7464967C}" srcOrd="6" destOrd="0" presId="urn:microsoft.com/office/officeart/2005/8/layout/cycle8"/>
    <dgm:cxn modelId="{AE83A08E-E0A6-49BC-A23D-2F33B5DD1959}" type="presParOf" srcId="{594348D6-1217-4451-BE5E-2583D41EC7EA}" destId="{FA34503E-7265-472D-ABDF-7E06D8E76613}" srcOrd="7" destOrd="0" presId="urn:microsoft.com/office/officeart/2005/8/layout/cycle8"/>
    <dgm:cxn modelId="{782652F5-8ECB-4A5C-9710-2AD3A55D9F05}" type="presParOf" srcId="{594348D6-1217-4451-BE5E-2583D41EC7EA}" destId="{87A1A72C-3AB1-47C0-90D5-398E6760E241}" srcOrd="8" destOrd="0" presId="urn:microsoft.com/office/officeart/2005/8/layout/cycle8"/>
    <dgm:cxn modelId="{CC381346-D6ED-4055-BC99-F94B4521A5AF}" type="presParOf" srcId="{594348D6-1217-4451-BE5E-2583D41EC7EA}" destId="{61EBE085-0075-416B-BFC7-40FF579F4B40}" srcOrd="9" destOrd="0" presId="urn:microsoft.com/office/officeart/2005/8/layout/cycle8"/>
    <dgm:cxn modelId="{666B02B1-605B-4009-A20C-6133D298D092}" type="presParOf" srcId="{594348D6-1217-4451-BE5E-2583D41EC7EA}" destId="{C892614F-AEF9-427F-93E5-DB7BF0C3F932}" srcOrd="10" destOrd="0" presId="urn:microsoft.com/office/officeart/2005/8/layout/cycle8"/>
    <dgm:cxn modelId="{8B9B8998-3A36-4F63-B30E-5BF646C7E000}" type="presParOf" srcId="{594348D6-1217-4451-BE5E-2583D41EC7EA}" destId="{43A0CB6F-8111-49DF-B7A7-125FB0876AAE}" srcOrd="11" destOrd="0" presId="urn:microsoft.com/office/officeart/2005/8/layout/cycle8"/>
    <dgm:cxn modelId="{751C1A24-4574-42F5-A251-EB79752B924A}" type="presParOf" srcId="{594348D6-1217-4451-BE5E-2583D41EC7EA}" destId="{47505B7A-D6FC-401B-9D8D-AC22B2D65A95}" srcOrd="12" destOrd="0" presId="urn:microsoft.com/office/officeart/2005/8/layout/cycle8"/>
    <dgm:cxn modelId="{A2EA132D-A0E2-490B-B040-5CFECE2C807E}" type="presParOf" srcId="{594348D6-1217-4451-BE5E-2583D41EC7EA}" destId="{258F4398-F0A8-402E-AD9E-BDDFB41A2E01}" srcOrd="13" destOrd="0" presId="urn:microsoft.com/office/officeart/2005/8/layout/cycle8"/>
    <dgm:cxn modelId="{5AE3ABAB-8427-463A-9EF6-5F5157CE7DB3}" type="presParOf" srcId="{594348D6-1217-4451-BE5E-2583D41EC7EA}" destId="{5768C90D-36A6-4192-9F30-D06859163ACC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618C8F-9EA0-45D2-AC2E-62A07D791281}" type="doc">
      <dgm:prSet loTypeId="urn:microsoft.com/office/officeart/2005/8/layout/cycle8" loCatId="cycle" qsTypeId="urn:microsoft.com/office/officeart/2005/8/quickstyle/simple2" qsCatId="simple" csTypeId="urn:microsoft.com/office/officeart/2005/8/colors/accent1_2" csCatId="accent1" phldr="1"/>
      <dgm:spPr/>
    </dgm:pt>
    <dgm:pt modelId="{BDDC8972-76A3-4E2F-8685-BEA76CF4BDB4}">
      <dgm:prSet phldrT="[Текст]" custT="1"/>
      <dgm:spPr>
        <a:solidFill>
          <a:schemeClr val="accent6">
            <a:lumMod val="60000"/>
            <a:lumOff val="4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Оценка сильных и слабых сторон идей</a:t>
          </a:r>
        </a:p>
      </dgm:t>
    </dgm:pt>
    <dgm:pt modelId="{09ED1630-FB83-4ADF-B55D-B79335CFE2C1}" type="sibTrans" cxnId="{3F834E44-C88D-4AC2-B346-3F1895EDECE6}">
      <dgm:prSet/>
      <dgm:spPr/>
      <dgm:t>
        <a:bodyPr/>
        <a:lstStyle/>
        <a:p>
          <a:endParaRPr lang="ru-RU"/>
        </a:p>
      </dgm:t>
    </dgm:pt>
    <dgm:pt modelId="{3E4B3764-8A52-4EED-AD3E-DD93407087CF}" type="parTrans" cxnId="{3F834E44-C88D-4AC2-B346-3F1895EDECE6}">
      <dgm:prSet/>
      <dgm:spPr/>
      <dgm:t>
        <a:bodyPr/>
        <a:lstStyle/>
        <a:p>
          <a:endParaRPr lang="ru-RU"/>
        </a:p>
      </dgm:t>
    </dgm:pt>
    <dgm:pt modelId="{CBE0EDBF-788F-42AD-AAF5-4D033C7058B6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Отбор </a:t>
          </a:r>
          <a:r>
            <a:rPr lang="ru-RU" sz="20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креатив-ных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идей</a:t>
          </a:r>
        </a:p>
      </dgm:t>
    </dgm:pt>
    <dgm:pt modelId="{9BDD41DA-3610-4CAB-94C9-5CAA796A9D95}" type="sibTrans" cxnId="{974BFFAF-3AC0-4ED8-981E-DE8C069C6771}">
      <dgm:prSet/>
      <dgm:spPr/>
      <dgm:t>
        <a:bodyPr/>
        <a:lstStyle/>
        <a:p>
          <a:endParaRPr lang="ru-RU"/>
        </a:p>
      </dgm:t>
    </dgm:pt>
    <dgm:pt modelId="{8945E6AB-C206-461A-BB04-88549C0B7A3E}" type="parTrans" cxnId="{974BFFAF-3AC0-4ED8-981E-DE8C069C6771}">
      <dgm:prSet/>
      <dgm:spPr/>
      <dgm:t>
        <a:bodyPr/>
        <a:lstStyle/>
        <a:p>
          <a:endParaRPr lang="ru-RU"/>
        </a:p>
      </dgm:t>
    </dgm:pt>
    <dgm:pt modelId="{594348D6-1217-4451-BE5E-2583D41EC7EA}" type="pres">
      <dgm:prSet presAssocID="{93618C8F-9EA0-45D2-AC2E-62A07D791281}" presName="compositeShape" presStyleCnt="0">
        <dgm:presLayoutVars>
          <dgm:chMax val="7"/>
          <dgm:dir/>
          <dgm:resizeHandles val="exact"/>
        </dgm:presLayoutVars>
      </dgm:prSet>
      <dgm:spPr/>
    </dgm:pt>
    <dgm:pt modelId="{DBDE7480-629D-4EA4-916B-491337D392FC}" type="pres">
      <dgm:prSet presAssocID="{93618C8F-9EA0-45D2-AC2E-62A07D791281}" presName="wedge1" presStyleLbl="node1" presStyleIdx="0" presStyleCnt="2" custScaleX="111030" custScaleY="107419"/>
      <dgm:spPr/>
      <dgm:t>
        <a:bodyPr/>
        <a:lstStyle/>
        <a:p>
          <a:endParaRPr lang="ru-RU"/>
        </a:p>
      </dgm:t>
    </dgm:pt>
    <dgm:pt modelId="{4B1BFE54-B225-46E4-B2CC-783C39F01522}" type="pres">
      <dgm:prSet presAssocID="{93618C8F-9EA0-45D2-AC2E-62A07D791281}" presName="dummy1a" presStyleCnt="0"/>
      <dgm:spPr/>
    </dgm:pt>
    <dgm:pt modelId="{7F76ADEE-86B2-4784-8A0C-1C2DFF5118C6}" type="pres">
      <dgm:prSet presAssocID="{93618C8F-9EA0-45D2-AC2E-62A07D791281}" presName="dummy1b" presStyleCnt="0"/>
      <dgm:spPr/>
    </dgm:pt>
    <dgm:pt modelId="{C6E50EA9-39CC-431E-8547-68A2C157D41B}" type="pres">
      <dgm:prSet presAssocID="{93618C8F-9EA0-45D2-AC2E-62A07D791281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2E1D1D-80DF-434F-9B53-4AF0D177CE22}" type="pres">
      <dgm:prSet presAssocID="{93618C8F-9EA0-45D2-AC2E-62A07D791281}" presName="wedge2" presStyleLbl="node1" presStyleIdx="1" presStyleCnt="2" custScaleX="111670" custLinFactNeighborX="1073" custLinFactNeighborY="-1073"/>
      <dgm:spPr/>
      <dgm:t>
        <a:bodyPr/>
        <a:lstStyle/>
        <a:p>
          <a:endParaRPr lang="ru-RU"/>
        </a:p>
      </dgm:t>
    </dgm:pt>
    <dgm:pt modelId="{723E8601-9233-4B41-A95D-FC305A22C23A}" type="pres">
      <dgm:prSet presAssocID="{93618C8F-9EA0-45D2-AC2E-62A07D791281}" presName="dummy2a" presStyleCnt="0"/>
      <dgm:spPr/>
    </dgm:pt>
    <dgm:pt modelId="{1F1160A1-1275-411E-91F9-081A7464967C}" type="pres">
      <dgm:prSet presAssocID="{93618C8F-9EA0-45D2-AC2E-62A07D791281}" presName="dummy2b" presStyleCnt="0"/>
      <dgm:spPr/>
    </dgm:pt>
    <dgm:pt modelId="{FA34503E-7265-472D-ABDF-7E06D8E76613}" type="pres">
      <dgm:prSet presAssocID="{93618C8F-9EA0-45D2-AC2E-62A07D791281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E28254-6286-4F07-9103-881DD264C459}" type="pres">
      <dgm:prSet presAssocID="{9BDD41DA-3610-4CAB-94C9-5CAA796A9D95}" presName="arrowWedge1" presStyleLbl="fgSibTrans2D1" presStyleIdx="0" presStyleCnt="2" custScaleX="106832" custScaleY="106627"/>
      <dgm:spPr/>
    </dgm:pt>
    <dgm:pt modelId="{E985E411-20C8-4B52-87D4-285F9013DAAE}" type="pres">
      <dgm:prSet presAssocID="{09ED1630-FB83-4ADF-B55D-B79335CFE2C1}" presName="arrowWedge2" presStyleLbl="fgSibTrans2D1" presStyleIdx="1" presStyleCnt="2" custScaleX="102626" custScaleY="104811"/>
      <dgm:spPr/>
    </dgm:pt>
  </dgm:ptLst>
  <dgm:cxnLst>
    <dgm:cxn modelId="{02EA9976-4A5C-4F01-82A3-620BDC92B6CB}" type="presOf" srcId="{BDDC8972-76A3-4E2F-8685-BEA76CF4BDB4}" destId="{612E1D1D-80DF-434F-9B53-4AF0D177CE22}" srcOrd="0" destOrd="0" presId="urn:microsoft.com/office/officeart/2005/8/layout/cycle8"/>
    <dgm:cxn modelId="{974BFFAF-3AC0-4ED8-981E-DE8C069C6771}" srcId="{93618C8F-9EA0-45D2-AC2E-62A07D791281}" destId="{CBE0EDBF-788F-42AD-AAF5-4D033C7058B6}" srcOrd="0" destOrd="0" parTransId="{8945E6AB-C206-461A-BB04-88549C0B7A3E}" sibTransId="{9BDD41DA-3610-4CAB-94C9-5CAA796A9D95}"/>
    <dgm:cxn modelId="{3F834E44-C88D-4AC2-B346-3F1895EDECE6}" srcId="{93618C8F-9EA0-45D2-AC2E-62A07D791281}" destId="{BDDC8972-76A3-4E2F-8685-BEA76CF4BDB4}" srcOrd="1" destOrd="0" parTransId="{3E4B3764-8A52-4EED-AD3E-DD93407087CF}" sibTransId="{09ED1630-FB83-4ADF-B55D-B79335CFE2C1}"/>
    <dgm:cxn modelId="{C227DC88-F762-4CD4-A8D2-C2FF8D836825}" type="presOf" srcId="{93618C8F-9EA0-45D2-AC2E-62A07D791281}" destId="{594348D6-1217-4451-BE5E-2583D41EC7EA}" srcOrd="0" destOrd="0" presId="urn:microsoft.com/office/officeart/2005/8/layout/cycle8"/>
    <dgm:cxn modelId="{71E3D5C3-5D30-40E2-83D1-A3E3BB83124A}" type="presOf" srcId="{BDDC8972-76A3-4E2F-8685-BEA76CF4BDB4}" destId="{FA34503E-7265-472D-ABDF-7E06D8E76613}" srcOrd="1" destOrd="0" presId="urn:microsoft.com/office/officeart/2005/8/layout/cycle8"/>
    <dgm:cxn modelId="{C07A9381-FBCA-43AA-81A1-77B084DA2997}" type="presOf" srcId="{CBE0EDBF-788F-42AD-AAF5-4D033C7058B6}" destId="{DBDE7480-629D-4EA4-916B-491337D392FC}" srcOrd="0" destOrd="0" presId="urn:microsoft.com/office/officeart/2005/8/layout/cycle8"/>
    <dgm:cxn modelId="{01D898AE-9766-4CB1-A503-930063994648}" type="presOf" srcId="{CBE0EDBF-788F-42AD-AAF5-4D033C7058B6}" destId="{C6E50EA9-39CC-431E-8547-68A2C157D41B}" srcOrd="1" destOrd="0" presId="urn:microsoft.com/office/officeart/2005/8/layout/cycle8"/>
    <dgm:cxn modelId="{EABD476D-71A1-4B71-A3B5-99A320FA0A52}" type="presParOf" srcId="{594348D6-1217-4451-BE5E-2583D41EC7EA}" destId="{DBDE7480-629D-4EA4-916B-491337D392FC}" srcOrd="0" destOrd="0" presId="urn:microsoft.com/office/officeart/2005/8/layout/cycle8"/>
    <dgm:cxn modelId="{185184F9-0EC3-4C9C-A8B1-06E5491A6BE3}" type="presParOf" srcId="{594348D6-1217-4451-BE5E-2583D41EC7EA}" destId="{4B1BFE54-B225-46E4-B2CC-783C39F01522}" srcOrd="1" destOrd="0" presId="urn:microsoft.com/office/officeart/2005/8/layout/cycle8"/>
    <dgm:cxn modelId="{829EBBC9-E3F8-439D-8111-F12B167B11E8}" type="presParOf" srcId="{594348D6-1217-4451-BE5E-2583D41EC7EA}" destId="{7F76ADEE-86B2-4784-8A0C-1C2DFF5118C6}" srcOrd="2" destOrd="0" presId="urn:microsoft.com/office/officeart/2005/8/layout/cycle8"/>
    <dgm:cxn modelId="{3DBD4D95-8881-4896-AC8A-5902815B06B5}" type="presParOf" srcId="{594348D6-1217-4451-BE5E-2583D41EC7EA}" destId="{C6E50EA9-39CC-431E-8547-68A2C157D41B}" srcOrd="3" destOrd="0" presId="urn:microsoft.com/office/officeart/2005/8/layout/cycle8"/>
    <dgm:cxn modelId="{29D8D720-4D32-4747-A3A8-4FF87F238DCF}" type="presParOf" srcId="{594348D6-1217-4451-BE5E-2583D41EC7EA}" destId="{612E1D1D-80DF-434F-9B53-4AF0D177CE22}" srcOrd="4" destOrd="0" presId="urn:microsoft.com/office/officeart/2005/8/layout/cycle8"/>
    <dgm:cxn modelId="{82462BA3-0E42-493D-92FD-18AA6AC0CC0C}" type="presParOf" srcId="{594348D6-1217-4451-BE5E-2583D41EC7EA}" destId="{723E8601-9233-4B41-A95D-FC305A22C23A}" srcOrd="5" destOrd="0" presId="urn:microsoft.com/office/officeart/2005/8/layout/cycle8"/>
    <dgm:cxn modelId="{CD10BFD6-CDC9-4903-A9D9-823645F5F213}" type="presParOf" srcId="{594348D6-1217-4451-BE5E-2583D41EC7EA}" destId="{1F1160A1-1275-411E-91F9-081A7464967C}" srcOrd="6" destOrd="0" presId="urn:microsoft.com/office/officeart/2005/8/layout/cycle8"/>
    <dgm:cxn modelId="{3050F6EF-EA86-458C-A6E5-BA43D349862D}" type="presParOf" srcId="{594348D6-1217-4451-BE5E-2583D41EC7EA}" destId="{FA34503E-7265-472D-ABDF-7E06D8E76613}" srcOrd="7" destOrd="0" presId="urn:microsoft.com/office/officeart/2005/8/layout/cycle8"/>
    <dgm:cxn modelId="{EB2AD45E-07BF-49A7-B3A2-A8C5C03FF95C}" type="presParOf" srcId="{594348D6-1217-4451-BE5E-2583D41EC7EA}" destId="{C8E28254-6286-4F07-9103-881DD264C459}" srcOrd="8" destOrd="0" presId="urn:microsoft.com/office/officeart/2005/8/layout/cycle8"/>
    <dgm:cxn modelId="{3395F1D2-1E5B-422E-9955-DCFCF5FB959D}" type="presParOf" srcId="{594348D6-1217-4451-BE5E-2583D41EC7EA}" destId="{E985E411-20C8-4B52-87D4-285F9013DAAE}" srcOrd="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0806411_41-p-fon-po-geografii-dlya-prezentatsii-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9331" y="1714488"/>
            <a:ext cx="7958269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Методическая мастерская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«Использование функциональной грамотности</a:t>
            </a: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на уроках географии»</a:t>
            </a: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Воронкова Марина Александровна,</a:t>
            </a:r>
          </a:p>
          <a:p>
            <a:pPr algn="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учитель географии</a:t>
            </a:r>
          </a:p>
          <a:p>
            <a:pPr algn="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МБОУ «Ивановская СОШ» </a:t>
            </a:r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285720" y="357166"/>
            <a:ext cx="521497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1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Определите амплитуду температур по данным +5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-14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2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Определите амплитуду температур по рисунку. Поясните свой ответ</a:t>
            </a:r>
          </a:p>
          <a:p>
            <a:pPr algn="ctr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ru-RU" dirty="0"/>
          </a:p>
        </p:txBody>
      </p:sp>
      <p:pic>
        <p:nvPicPr>
          <p:cNvPr id="10" name="Рисунок 9" descr="_Ph4p_LeoGQ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85918" y="4071942"/>
            <a:ext cx="1857388" cy="26003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43702" y="1225689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929454" y="1500174"/>
            <a:ext cx="914400" cy="914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858016" y="571480"/>
            <a:ext cx="1714512" cy="20002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85% ответили верно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715140" y="3571876"/>
            <a:ext cx="1700218" cy="2071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858016" y="4000504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40% сделали ошибку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TextBox 10"/>
          <p:cNvSpPr txBox="1"/>
          <p:nvPr/>
        </p:nvSpPr>
        <p:spPr>
          <a:xfrm>
            <a:off x="6643702" y="1225689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929454" y="1500174"/>
            <a:ext cx="914400" cy="914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000100" y="285728"/>
            <a:ext cx="725301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B70B34"/>
                </a:solidFill>
                <a:latin typeface="Times New Roman" pitchFamily="18" charset="0"/>
                <a:cs typeface="Times New Roman" pitchFamily="18" charset="0"/>
              </a:rPr>
              <a:t>Направления </a:t>
            </a:r>
          </a:p>
          <a:p>
            <a:pPr algn="ctr"/>
            <a:r>
              <a:rPr lang="ru-RU" sz="4000" b="1" dirty="0" smtClean="0">
                <a:solidFill>
                  <a:srgbClr val="B70B34"/>
                </a:solidFill>
                <a:latin typeface="Times New Roman" pitchFamily="18" charset="0"/>
                <a:cs typeface="Times New Roman" pitchFamily="18" charset="0"/>
              </a:rPr>
              <a:t>функциональной грамотности</a:t>
            </a:r>
            <a:endParaRPr lang="ru-RU" sz="4000" b="1" dirty="0">
              <a:solidFill>
                <a:srgbClr val="B70B3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1538" y="2143116"/>
            <a:ext cx="722563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читательская грамотность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естественнонаучная грамотность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глобальные компетенции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финансовая грамотность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мышление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математическая грамотность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5720" y="214290"/>
            <a:ext cx="807249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Читательская грамотность – 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способность человека понимать, использовать, оценивать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жизни.</a:t>
            </a:r>
          </a:p>
          <a:p>
            <a:pPr algn="ctr"/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проводимых исследованиях </a:t>
            </a:r>
            <a:r>
              <a:rPr lang="en-US" sz="2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PISA 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выделяют 3 уровня читательской грамотности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857488" y="2214554"/>
            <a:ext cx="500066" cy="285752"/>
          </a:xfrm>
          <a:prstGeom prst="straightConnector1">
            <a:avLst/>
          </a:prstGeom>
          <a:ln w="28575">
            <a:solidFill>
              <a:srgbClr val="B70B3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034" y="2571744"/>
            <a:ext cx="2714644" cy="646331"/>
          </a:xfrm>
          <a:prstGeom prst="rect">
            <a:avLst/>
          </a:prstGeom>
          <a:noFill/>
          <a:ln w="19050">
            <a:solidFill>
              <a:srgbClr val="B70B3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найти и извлечь информацию из текста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4144166" y="2570950"/>
            <a:ext cx="571504" cy="1588"/>
          </a:xfrm>
          <a:prstGeom prst="straightConnector1">
            <a:avLst/>
          </a:prstGeom>
          <a:ln w="28575">
            <a:solidFill>
              <a:srgbClr val="B70B3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28992" y="2857496"/>
            <a:ext cx="2286016" cy="646331"/>
          </a:xfrm>
          <a:prstGeom prst="rect">
            <a:avLst/>
          </a:prstGeom>
          <a:noFill/>
          <a:ln>
            <a:solidFill>
              <a:srgbClr val="B70B3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Интерпретировать информацию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16200000" flipH="1">
            <a:off x="5715008" y="2214554"/>
            <a:ext cx="357190" cy="357190"/>
          </a:xfrm>
          <a:prstGeom prst="straightConnector1">
            <a:avLst/>
          </a:prstGeom>
          <a:ln w="28575">
            <a:solidFill>
              <a:srgbClr val="B70B3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857884" y="2571744"/>
            <a:ext cx="3000396" cy="646331"/>
          </a:xfrm>
          <a:prstGeom prst="rect">
            <a:avLst/>
          </a:prstGeom>
          <a:noFill/>
          <a:ln>
            <a:solidFill>
              <a:srgbClr val="B70B3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Осмысление и оценивание прочитанного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0100" y="3643314"/>
            <a:ext cx="71833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База заданий для формирования читательской грамотности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7158" y="3995678"/>
            <a:ext cx="42148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ошибку в тексте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Ответь на вопросы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основе текста составь карту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Подтверди позицию автора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согласись с позицией автора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Найди в тексте доводы «за» и «против» заявленного утверждения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Выскажи свое мнение по представленному в тексте вопросу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217459" y="4143380"/>
            <a:ext cx="49265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Восстанови текст, в котором пропущены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Сформулируй суждение, используя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информацию текста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Составь список объектов, связанных с темой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прочитанного текста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так далее 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250001" y="214290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Пример задания на формирование читательской грамотности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785794"/>
            <a:ext cx="4057528" cy="517064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Прочитайте текст.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Антарктическая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кругосветная экспедиция В декабре 2016 г. из порта г. Кейптаун в большое плавание отправилась команда Антарктической кругосветной экспедиции, которая завершилась в марте 2017 г. Это масштабный исследовательский проект Швейцарского полярного института и Российского географического общества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 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). Экспедиция прошла по намеченному маршруту на российском научно – исследовательском судне «Академик Трешников», оснащенном современными научными лабораториями, вспомогательными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плавсредствами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 даже тремя вертолетами. На борту судна находились 50 студентов из университетов разных стран мира, которые принимали участие в проекте «Морской университет РГО». В его рамках в течение 25 дней молодые специалисты под руководством опытных ученых проводили океанографические и гидрометеорологические исследования в пределах антарктического и субантарктического климатических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поясов.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user\Desktop\174118_800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714356"/>
            <a:ext cx="3071834" cy="216166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429124" y="2928934"/>
            <a:ext cx="457203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Ответьте на вопросы: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территории какого государства отправилась в большое плавание команда Антарктической кругосветной экспедиции?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типы воздушных масс формируют климат акватории, в пределах которой происходили исследования, указанные в тексте? 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Объясните, почему период с декабря по март наиболее благоприятен для проведения исследовательских работ экспедиции.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71472" y="1571612"/>
            <a:ext cx="3929090" cy="707886"/>
          </a:xfrm>
          <a:prstGeom prst="rect">
            <a:avLst/>
          </a:prstGeom>
          <a:noFill/>
          <a:ln>
            <a:solidFill>
              <a:srgbClr val="B70B34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Обучающийся способен к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креативному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самовыражению: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1428736"/>
            <a:ext cx="3357586" cy="10156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defTabSz="70372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latin typeface="Times New Roman" pitchFamily="18" charset="0"/>
                <a:ea typeface="Cambria" panose="02040503050406030204" pitchFamily="18" charset="0"/>
                <a:cs typeface="Times New Roman" pitchFamily="18" charset="0"/>
              </a:rPr>
              <a:t>Обучающийся способен к решению научных и социальных проблем: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2357430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862644365"/>
              </p:ext>
            </p:extLst>
          </p:nvPr>
        </p:nvGraphicFramePr>
        <p:xfrm>
          <a:off x="714348" y="2643182"/>
          <a:ext cx="3849030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733164014"/>
              </p:ext>
            </p:extLst>
          </p:nvPr>
        </p:nvGraphicFramePr>
        <p:xfrm>
          <a:off x="4857752" y="2500306"/>
          <a:ext cx="3786214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000100" y="500042"/>
            <a:ext cx="721523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мышление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это способность создавать или иным образом воплощать в жизнь что-то новое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428596" y="928670"/>
            <a:ext cx="7786742" cy="19389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для обучающихся 11 класса.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Китае остро стоит проблема защиты земельных и водных угодий от губительных пустынных бурь. С ноября по апрель тучи песка, на 90 % состоящие из мелкозернистых частиц извести, обрушиваются на южные районы страны, нанося огромный ущерб хозяйству. Ураганы здесь случаются 80 раз в год. Как защитить пашню от бурь?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0364" y="3429000"/>
            <a:ext cx="535785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для обучающихся 9 класса.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бы вы построили алюминиевый завод? Почему?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929198"/>
            <a:ext cx="5286413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для обучающихся 7 класса.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Почему Антарктиду называют страной морозов и жестокого солнца?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202" y="214290"/>
            <a:ext cx="8641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Примеры заданий на формирование </a:t>
            </a:r>
            <a:r>
              <a:rPr lang="ru-RU" sz="2400" b="1" dirty="0" err="1" smtClean="0">
                <a:solidFill>
                  <a:srgbClr val="7030A0"/>
                </a:solidFill>
              </a:rPr>
              <a:t>креативного</a:t>
            </a:r>
            <a:r>
              <a:rPr lang="ru-RU" sz="2400" b="1" dirty="0" smtClean="0">
                <a:solidFill>
                  <a:srgbClr val="7030A0"/>
                </a:solidFill>
              </a:rPr>
              <a:t> мышления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00034" y="285728"/>
            <a:ext cx="75724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Естественнонаучная грамотность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отражает способность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человека применять естественнонаучные знания и умения в реальных жизненных ситуациях, а тем самым является действенным инструментом для человека, если он сталкивается с проблемами, относящимися к естественнонаучному знанию.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928802"/>
            <a:ext cx="2446386" cy="2245911"/>
          </a:xfrm>
          <a:prstGeom prst="rect">
            <a:avLst/>
          </a:prstGeom>
        </p:spPr>
      </p:pic>
      <p:pic>
        <p:nvPicPr>
          <p:cNvPr id="7" name="Рисунок 6" descr="2022-03-12_12-42-1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354" y="3714752"/>
            <a:ext cx="6222382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214282" y="642918"/>
            <a:ext cx="8715436" cy="95410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Мониторинг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функциональной грамотности в 8-9 классах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828800" y="1714488"/>
          <a:ext cx="548640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566</Words>
  <Application>Microsoft Office PowerPoint</Application>
  <PresentationFormat>Экран (4:3)</PresentationFormat>
  <Paragraphs>98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Коля</dc:creator>
  <cp:lastModifiedBy>Учетная запись Майкрософт</cp:lastModifiedBy>
  <cp:revision>56</cp:revision>
  <dcterms:created xsi:type="dcterms:W3CDTF">2022-03-10T14:56:17Z</dcterms:created>
  <dcterms:modified xsi:type="dcterms:W3CDTF">2022-04-07T10:51:18Z</dcterms:modified>
</cp:coreProperties>
</file>