
<file path=[Content_Types].xml><?xml version="1.0" encoding="utf-8"?>
<Types xmlns="http://schemas.openxmlformats.org/package/2006/content-types">
  <Default ContentType="image/jpeg" Extension="jpeg"/>
  <Default ContentType="image/png" Extension="pn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57" r:id="rId4"/>
    <p:sldId id="258" r:id="rId5"/>
    <p:sldId id="259" r:id="rId6"/>
    <p:sldId id="260" r:id="rId7"/>
    <p:sldId id="261" r:id="rId8"/>
    <p:sldId id="262" r:id="rId9"/>
    <p:sldId id="264" r:id="rId10"/>
    <p:sldId id="265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739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76" autoAdjust="0"/>
    <p:restoredTop sz="94660"/>
  </p:normalViewPr>
  <p:slideViewPr>
    <p:cSldViewPr snapToGrid="0">
      <p:cViewPr varScale="1">
        <p:scale>
          <a:sx n="55" d="100"/>
          <a:sy n="55" d="100"/>
        </p:scale>
        <p:origin x="90" y="12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B55C5-E610-491C-B6E8-2600AF6F6F2B}" type="datetimeFigureOut">
              <a:rPr lang="ru-RU" smtClean="0"/>
              <a:t>14.11.2021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DE6CF-606C-47A5-BE65-0BD33C8D0D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50454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B55C5-E610-491C-B6E8-2600AF6F6F2B}" type="datetimeFigureOut">
              <a:rPr lang="ru-RU" smtClean="0"/>
              <a:t>14.11.2021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DE6CF-606C-47A5-BE65-0BD33C8D0D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09769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B55C5-E610-491C-B6E8-2600AF6F6F2B}" type="datetimeFigureOut">
              <a:rPr lang="ru-RU" smtClean="0"/>
              <a:t>14.11.2021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DE6CF-606C-47A5-BE65-0BD33C8D0D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81613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B55C5-E610-491C-B6E8-2600AF6F6F2B}" type="datetimeFigureOut">
              <a:rPr lang="ru-RU" smtClean="0"/>
              <a:t>14.11.2021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DE6CF-606C-47A5-BE65-0BD33C8D0D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89157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B55C5-E610-491C-B6E8-2600AF6F6F2B}" type="datetimeFigureOut">
              <a:rPr lang="ru-RU" smtClean="0"/>
              <a:t>14.11.2021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DE6CF-606C-47A5-BE65-0BD33C8D0D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26612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B55C5-E610-491C-B6E8-2600AF6F6F2B}" type="datetimeFigureOut">
              <a:rPr lang="ru-RU" smtClean="0"/>
              <a:t>14.11.2021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DE6CF-606C-47A5-BE65-0BD33C8D0D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28814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B55C5-E610-491C-B6E8-2600AF6F6F2B}" type="datetimeFigureOut">
              <a:rPr lang="ru-RU" smtClean="0"/>
              <a:t>14.11.2021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DE6CF-606C-47A5-BE65-0BD33C8D0D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10644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B55C5-E610-491C-B6E8-2600AF6F6F2B}" type="datetimeFigureOut">
              <a:rPr lang="ru-RU" smtClean="0"/>
              <a:t>14.11.2021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DE6CF-606C-47A5-BE65-0BD33C8D0D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59510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B55C5-E610-491C-B6E8-2600AF6F6F2B}" type="datetimeFigureOut">
              <a:rPr lang="ru-RU" smtClean="0"/>
              <a:t>14.11.2021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DE6CF-606C-47A5-BE65-0BD33C8D0D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99581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B55C5-E610-491C-B6E8-2600AF6F6F2B}" type="datetimeFigureOut">
              <a:rPr lang="ru-RU" smtClean="0"/>
              <a:t>14.11.2021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DE6CF-606C-47A5-BE65-0BD33C8D0D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72630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B55C5-E610-491C-B6E8-2600AF6F6F2B}" type="datetimeFigureOut">
              <a:rPr lang="ru-RU" smtClean="0"/>
              <a:t>14.11.2021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DE6CF-606C-47A5-BE65-0BD33C8D0D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09906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AB55C5-E610-491C-B6E8-2600AF6F6F2B}" type="datetimeFigureOut">
              <a:rPr lang="ru-RU" smtClean="0"/>
              <a:t>14.11.2021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1DE6CF-606C-47A5-BE65-0BD33C8D0D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90172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 ?><Relationships xmlns="http://schemas.openxmlformats.org/package/2006/relationships"><Relationship Id="rId2" Target="../media/image1.jpeg" Type="http://schemas.openxmlformats.org/officeDocument/2006/relationships/image"/><Relationship Id="rId1" Target="../slideLayouts/slideLayout1.xml" Type="http://schemas.openxmlformats.org/officeDocument/2006/relationships/slideLayout"/></Relationships>
</file>

<file path=ppt/slides/_rels/slide10.xml.rels><?xml version="1.0" encoding="UTF-8" standalone="yes" ?><Relationships xmlns="http://schemas.openxmlformats.org/package/2006/relationships"><Relationship Id="rId3" Target="../media/image8.jpeg" Type="http://schemas.openxmlformats.org/officeDocument/2006/relationships/image"/><Relationship Id="rId2" Target="slide3.xml" Type="http://schemas.openxmlformats.org/officeDocument/2006/relationships/slide"/><Relationship Id="rId1" Target="../slideLayouts/slideLayout7.xml" Type="http://schemas.openxmlformats.org/officeDocument/2006/relationships/slideLayout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9.xml"/><Relationship Id="rId3" Type="http://schemas.openxmlformats.org/officeDocument/2006/relationships/slide" Target="slide5.xml"/><Relationship Id="rId7" Type="http://schemas.openxmlformats.org/officeDocument/2006/relationships/slide" Target="slide10.xml"/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Relationship Id="rId6" Type="http://schemas.openxmlformats.org/officeDocument/2006/relationships/slide" Target="slide8.xml"/><Relationship Id="rId5" Type="http://schemas.openxmlformats.org/officeDocument/2006/relationships/slide" Target="slide7.xml"/><Relationship Id="rId4" Type="http://schemas.openxmlformats.org/officeDocument/2006/relationships/slide" Target="slide6.xml"/></Relationships>
</file>

<file path=ppt/slides/_rels/slide4.xml.rels><?xml version="1.0" encoding="UTF-8" standalone="yes" ?><Relationships xmlns="http://schemas.openxmlformats.org/package/2006/relationships"><Relationship Id="rId3" Target="../media/image2.jpeg" Type="http://schemas.openxmlformats.org/officeDocument/2006/relationships/image"/><Relationship Id="rId2" Target="slide3.xml" Type="http://schemas.openxmlformats.org/officeDocument/2006/relationships/slide"/><Relationship Id="rId1" Target="../slideLayouts/slideLayout7.xml" Type="http://schemas.openxmlformats.org/officeDocument/2006/relationships/slideLayout"/></Relationships>
</file>

<file path=ppt/slides/_rels/slide5.xml.rels><?xml version="1.0" encoding="UTF-8" standalone="yes" ?><Relationships xmlns="http://schemas.openxmlformats.org/package/2006/relationships"><Relationship Id="rId3" Target="../media/image3.jpeg" Type="http://schemas.openxmlformats.org/officeDocument/2006/relationships/image"/><Relationship Id="rId2" Target="slide3.xml" Type="http://schemas.openxmlformats.org/officeDocument/2006/relationships/slide"/><Relationship Id="rId1" Target="../slideLayouts/slideLayout7.xml" Type="http://schemas.openxmlformats.org/officeDocument/2006/relationships/slideLayout"/></Relationships>
</file>

<file path=ppt/slides/_rels/slide6.xml.rels><?xml version="1.0" encoding="UTF-8" standalone="yes" ?><Relationships xmlns="http://schemas.openxmlformats.org/package/2006/relationships"><Relationship Id="rId3" Target="../media/image4.jpeg" Type="http://schemas.openxmlformats.org/officeDocument/2006/relationships/image"/><Relationship Id="rId2" Target="slide3.xml" Type="http://schemas.openxmlformats.org/officeDocument/2006/relationships/slide"/><Relationship Id="rId1" Target="../slideLayouts/slideLayout7.xml" Type="http://schemas.openxmlformats.org/officeDocument/2006/relationships/slideLayout"/></Relationships>
</file>

<file path=ppt/slides/_rels/slide7.xml.rels><?xml version="1.0" encoding="UTF-8" standalone="yes" ?><Relationships xmlns="http://schemas.openxmlformats.org/package/2006/relationships"><Relationship Id="rId3" Target="../media/image5.jpeg" Type="http://schemas.openxmlformats.org/officeDocument/2006/relationships/image"/><Relationship Id="rId2" Target="slide3.xml" Type="http://schemas.openxmlformats.org/officeDocument/2006/relationships/slide"/><Relationship Id="rId1" Target="../slideLayouts/slideLayout7.xml" Type="http://schemas.openxmlformats.org/officeDocument/2006/relationships/slideLayout"/></Relationships>
</file>

<file path=ppt/slides/_rels/slide8.xml.rels><?xml version="1.0" encoding="UTF-8" standalone="yes" ?><Relationships xmlns="http://schemas.openxmlformats.org/package/2006/relationships"><Relationship Id="rId3" Target="../media/image6.jpeg" Type="http://schemas.openxmlformats.org/officeDocument/2006/relationships/image"/><Relationship Id="rId2" Target="slide3.xml" Type="http://schemas.openxmlformats.org/officeDocument/2006/relationships/slide"/><Relationship Id="rId1" Target="../slideLayouts/slideLayout7.xml" Type="http://schemas.openxmlformats.org/officeDocument/2006/relationships/slideLayout"/></Relationships>
</file>

<file path=ppt/slides/_rels/slide9.xml.rels><?xml version="1.0" encoding="UTF-8" standalone="yes" ?><Relationships xmlns="http://schemas.openxmlformats.org/package/2006/relationships"><Relationship Id="rId3" Target="../media/image7.jpeg" Type="http://schemas.openxmlformats.org/officeDocument/2006/relationships/image"/><Relationship Id="rId2" Target="slide3.xml" Type="http://schemas.openxmlformats.org/officeDocument/2006/relationships/slide"/><Relationship Id="rId1" Target="../slideLayouts/slideLayout7.xml" Type="http://schemas.openxmlformats.org/officeDocument/2006/relationships/slideLayout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gradFill>
          <a:gsLst>
            <a:gs pos="0">
              <a:schemeClr val="accent4">
                <a:lumMod val="40000"/>
                <a:lumOff val="60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71600" y="690563"/>
            <a:ext cx="9144000" cy="2387600"/>
          </a:xfrm>
        </p:spPr>
        <p:txBody>
          <a:bodyPr>
            <a:normAutofit/>
          </a:bodyPr>
          <a:lstStyle/>
          <a:p>
            <a:r>
              <a:rPr b="1" dirty="0" lang="ru-RU" sz="7200">
                <a:highlight>
                  <a:srgbClr val="FFFF00"/>
                </a:highlight>
              </a:rPr>
              <a:t>Осторожные сказки</a:t>
            </a:r>
            <a:br>
              <a:rPr dirty="0" lang="ru-RU" sz="3600">
                <a:highlight>
                  <a:srgbClr val="FFFF00"/>
                </a:highlight>
              </a:rPr>
            </a:br>
            <a:r>
              <a:rPr dirty="0" lang="ru-RU" sz="3600">
                <a:highlight>
                  <a:srgbClr val="FFFF00"/>
                </a:highlight>
              </a:rPr>
              <a:t>Познавательно-речевая игра по безопасности жизнедеятельности дошкольников</a:t>
            </a:r>
            <a:endParaRPr dirty="0" lang="ru-RU">
              <a:highlight>
                <a:srgbClr val="FFFF00"/>
              </a:highligh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idx="1" type="subTitle"/>
          </p:nvPr>
        </p:nvSpPr>
        <p:spPr>
          <a:xfrm>
            <a:off x="6295292" y="4519246"/>
            <a:ext cx="5609491" cy="2162908"/>
          </a:xfrm>
        </p:spPr>
        <p:txBody>
          <a:bodyPr>
            <a:normAutofit/>
          </a:bodyPr>
          <a:lstStyle/>
          <a:p>
            <a:r>
              <a:rPr dirty="0" lang="ru-RU"/>
              <a:t>Разработала Золотарева А.В. </a:t>
            </a:r>
          </a:p>
          <a:p>
            <a:r>
              <a:rPr dirty="0" lang="ru-RU"/>
              <a:t>педагог дополнительного образования </a:t>
            </a:r>
          </a:p>
          <a:p>
            <a:r>
              <a:rPr dirty="0" lang="ru-RU"/>
              <a:t>МБДОУ «ЦРР – детский сад №169» </a:t>
            </a:r>
          </a:p>
          <a:p>
            <a:r>
              <a:rPr dirty="0" err="1" lang="ru-RU"/>
              <a:t>Г.Воронеж</a:t>
            </a:r>
            <a:endParaRPr dirty="0" lang="ru-RU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E990E84-998B-4D7D-8431-1BDE6806CBE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53"/>
          <a:stretch/>
        </p:blipFill>
        <p:spPr>
          <a:xfrm>
            <a:off x="1060450" y="3184524"/>
            <a:ext cx="3625850" cy="3294473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BC50CCF-A4E0-473A-ABAD-6DDDD40C1BA6}"/>
              </a:ext>
            </a:extLst>
          </p:cNvPr>
          <p:cNvSpPr txBox="1"/>
          <p:nvPr/>
        </p:nvSpPr>
        <p:spPr>
          <a:xfrm>
            <a:off x="351692" y="0"/>
            <a:ext cx="11394831" cy="646331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 algn="ctr"/>
            <a:r>
              <a:rPr dirty="0" lang="ru-RU"/>
              <a:t>Выступление на педагогическом совете  </a:t>
            </a:r>
          </a:p>
          <a:p>
            <a:pPr algn="ctr"/>
            <a:r>
              <a:rPr dirty="0" lang="ru-RU"/>
              <a:t>«Формирование безопасного поведения дошкольников, как один из аспектов социализации»</a:t>
            </a:r>
          </a:p>
        </p:txBody>
      </p:sp>
    </p:spTree>
    <p:extLst>
      <p:ext uri="{BB962C8B-B14F-4D97-AF65-F5344CB8AC3E}">
        <p14:creationId xmlns:p14="http://schemas.microsoft.com/office/powerpoint/2010/main" val="34420015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5-конечная звезда 2">
            <a:hlinkClick r:id="rId2" action="ppaction://hlinksldjump"/>
          </p:cNvPr>
          <p:cNvSpPr/>
          <p:nvPr/>
        </p:nvSpPr>
        <p:spPr>
          <a:xfrm>
            <a:off x="2082800" y="5926282"/>
            <a:ext cx="498764" cy="443345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638D0CA9-DE91-492E-A7B9-230348AF30F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27399" y="100019"/>
            <a:ext cx="6337201" cy="6657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47400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793B5416-4DF5-458D-BF33-5DF9A4A8F1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7700" y="431800"/>
            <a:ext cx="11087100" cy="6061074"/>
          </a:xfrm>
        </p:spPr>
        <p:txBody>
          <a:bodyPr>
            <a:normAutofit fontScale="55000" lnSpcReduction="20000"/>
          </a:bodyPr>
          <a:lstStyle/>
          <a:p>
            <a:endParaRPr lang="ru-RU" dirty="0"/>
          </a:p>
          <a:p>
            <a:pPr marL="0" indent="0">
              <a:buNone/>
            </a:pPr>
            <a:r>
              <a:rPr lang="ru-RU" sz="4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Пояснительная записка</a:t>
            </a:r>
          </a:p>
          <a:p>
            <a:pPr marL="0" indent="0">
              <a:buNone/>
            </a:pPr>
            <a:endParaRPr lang="ru-RU" sz="4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4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</a:t>
            </a:r>
            <a:r>
              <a:rPr lang="ru-RU" sz="4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Название ресурса: </a:t>
            </a:r>
            <a:r>
              <a:rPr lang="ru-RU" sz="4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Тренажер-игра «Безопасные сказки»</a:t>
            </a:r>
          </a:p>
          <a:p>
            <a:pPr marL="0" indent="0">
              <a:buNone/>
            </a:pPr>
            <a:r>
              <a:rPr lang="ru-RU" sz="4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</a:t>
            </a:r>
            <a:r>
              <a:rPr lang="ru-RU" sz="4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Вид ресурса:  </a:t>
            </a:r>
            <a:r>
              <a:rPr lang="ru-RU" sz="4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Интерактивный тренажер </a:t>
            </a:r>
          </a:p>
          <a:p>
            <a:pPr marL="0" indent="0">
              <a:buNone/>
            </a:pPr>
            <a:r>
              <a:rPr lang="ru-RU" sz="4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</a:t>
            </a:r>
            <a:r>
              <a:rPr lang="ru-RU" sz="4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Образовательная деятельность:</a:t>
            </a:r>
            <a:r>
              <a:rPr lang="ru-RU" sz="4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Коммуникативная, игровая, познавательная</a:t>
            </a:r>
          </a:p>
          <a:p>
            <a:pPr marL="0" indent="0">
              <a:buNone/>
            </a:pPr>
            <a:r>
              <a:rPr lang="ru-RU" sz="4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</a:t>
            </a:r>
            <a:r>
              <a:rPr lang="ru-RU" sz="4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ресурса</a:t>
            </a:r>
            <a:r>
              <a:rPr lang="ru-RU" sz="4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развитие связной речи дошкольников, обеспечение безопасности  их  </a:t>
            </a:r>
          </a:p>
          <a:p>
            <a:pPr marL="0" indent="0">
              <a:buNone/>
            </a:pPr>
            <a:r>
              <a:rPr lang="ru-RU" sz="4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жизнедеятельности</a:t>
            </a:r>
          </a:p>
          <a:p>
            <a:pPr marL="0" indent="0">
              <a:buNone/>
            </a:pPr>
            <a:r>
              <a:rPr lang="ru-RU" sz="4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6.</a:t>
            </a:r>
            <a:r>
              <a:rPr lang="ru-RU" sz="4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Возраст детей, для которых предназначен ресурс: </a:t>
            </a:r>
            <a:r>
              <a:rPr lang="ru-RU" sz="4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Дошкольники 5-7 лет</a:t>
            </a:r>
          </a:p>
          <a:p>
            <a:pPr marL="0" indent="0">
              <a:buNone/>
            </a:pPr>
            <a:r>
              <a:rPr lang="ru-RU" sz="4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7.</a:t>
            </a:r>
            <a:r>
              <a:rPr lang="ru-RU" sz="4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Программа, в которой создан ресурс:</a:t>
            </a:r>
            <a:r>
              <a:rPr lang="ru-RU" sz="4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Microsoft Office Power Point 2010</a:t>
            </a:r>
          </a:p>
          <a:p>
            <a:pPr marL="0" indent="0">
              <a:buNone/>
            </a:pPr>
            <a:r>
              <a:rPr lang="ru-RU" sz="4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8.</a:t>
            </a:r>
            <a:r>
              <a:rPr lang="ru-RU" sz="4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Методические рекомендации по использованию ресурса: </a:t>
            </a:r>
            <a:r>
              <a:rPr lang="ru-RU" sz="4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Ресурс представляет собой дидактический материал, презентацию, выполненную с применением технологического приёма «Ромашка". С помощью этого тренажера в игровой форме можно работать над развитием связной речи дошкольников в процессе объяснения сказочной ситуации с точки зрения опасности или безопасности и переложения этой ситуации в реальную жизнь. Тренажер помогает визуализировать объект.</a:t>
            </a:r>
          </a:p>
          <a:p>
            <a:pPr marL="0" indent="0">
              <a:buNone/>
            </a:pPr>
            <a:r>
              <a:rPr lang="ru-RU" sz="4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9.</a:t>
            </a:r>
            <a:r>
              <a:rPr lang="ru-RU" sz="4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Источники информации:</a:t>
            </a:r>
            <a:r>
              <a:rPr lang="ru-RU" sz="4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4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https://yandex.ru/images/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533927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 rot="3060000">
            <a:off x="5401204" y="2734076"/>
            <a:ext cx="739302" cy="680936"/>
          </a:xfrm>
          <a:prstGeom prst="ellipse">
            <a:avLst/>
          </a:prstGeom>
          <a:solidFill>
            <a:srgbClr val="F739E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2439444" y="217814"/>
            <a:ext cx="6369638" cy="6050981"/>
            <a:chOff x="2441035" y="390887"/>
            <a:chExt cx="6369638" cy="6050981"/>
          </a:xfrm>
        </p:grpSpPr>
        <p:sp>
          <p:nvSpPr>
            <p:cNvPr id="13" name="Овал 12">
              <a:hlinkClick r:id="rId2" action="ppaction://hlinksldjump"/>
            </p:cNvPr>
            <p:cNvSpPr/>
            <p:nvPr/>
          </p:nvSpPr>
          <p:spPr>
            <a:xfrm>
              <a:off x="4998447" y="390887"/>
              <a:ext cx="1089498" cy="2587557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" name="Овал 14">
              <a:hlinkClick r:id="rId3" action="ppaction://hlinksldjump"/>
            </p:cNvPr>
            <p:cNvSpPr/>
            <p:nvPr/>
          </p:nvSpPr>
          <p:spPr>
            <a:xfrm rot="3060000">
              <a:off x="6586222" y="785260"/>
              <a:ext cx="1070043" cy="2685199"/>
            </a:xfrm>
            <a:prstGeom prst="ellipse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" name="Овал 15">
              <a:hlinkClick r:id="rId4" action="ppaction://hlinksldjump"/>
            </p:cNvPr>
            <p:cNvSpPr/>
            <p:nvPr/>
          </p:nvSpPr>
          <p:spPr>
            <a:xfrm rot="5770486">
              <a:off x="6991601" y="2230077"/>
              <a:ext cx="1050587" cy="2587557"/>
            </a:xfrm>
            <a:prstGeom prst="ellipse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Овал 16">
              <a:hlinkClick r:id="rId5" action="ppaction://hlinksldjump"/>
            </p:cNvPr>
            <p:cNvSpPr/>
            <p:nvPr/>
          </p:nvSpPr>
          <p:spPr>
            <a:xfrm rot="8904409">
              <a:off x="6175291" y="3584791"/>
              <a:ext cx="1011677" cy="2587557"/>
            </a:xfrm>
            <a:prstGeom prst="ellipse">
              <a:avLst/>
            </a:prstGeom>
            <a:solidFill>
              <a:schemeClr val="accent6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Овал 17">
              <a:hlinkClick r:id="rId6" action="ppaction://hlinksldjump"/>
            </p:cNvPr>
            <p:cNvSpPr/>
            <p:nvPr/>
          </p:nvSpPr>
          <p:spPr>
            <a:xfrm rot="11771340">
              <a:off x="4567786" y="3854311"/>
              <a:ext cx="1093981" cy="2587557"/>
            </a:xfrm>
            <a:prstGeom prst="ellipse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  <a:p>
              <a:pPr algn="ctr"/>
              <a:endParaRPr lang="ru-RU" dirty="0"/>
            </a:p>
          </p:txBody>
        </p:sp>
        <p:sp>
          <p:nvSpPr>
            <p:cNvPr id="19" name="Овал 18">
              <a:hlinkClick r:id="rId7" action="ppaction://hlinksldjump"/>
            </p:cNvPr>
            <p:cNvSpPr/>
            <p:nvPr/>
          </p:nvSpPr>
          <p:spPr>
            <a:xfrm rot="15300000">
              <a:off x="3289523" y="2539091"/>
              <a:ext cx="1074920" cy="2771896"/>
            </a:xfrm>
            <a:prstGeom prst="ellipse">
              <a:avLst/>
            </a:prstGeom>
            <a:solidFill>
              <a:srgbClr val="0070C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Овал 19">
              <a:hlinkClick r:id="rId8" action="ppaction://hlinksldjump"/>
            </p:cNvPr>
            <p:cNvSpPr/>
            <p:nvPr/>
          </p:nvSpPr>
          <p:spPr>
            <a:xfrm rot="18224538">
              <a:off x="3498592" y="1021385"/>
              <a:ext cx="1127816" cy="2723745"/>
            </a:xfrm>
            <a:prstGeom prst="ellipse">
              <a:avLst/>
            </a:prstGeom>
            <a:solidFill>
              <a:srgbClr val="7030A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24" name="Овал 23"/>
          <p:cNvSpPr/>
          <p:nvPr/>
        </p:nvSpPr>
        <p:spPr>
          <a:xfrm>
            <a:off x="4960063" y="2594196"/>
            <a:ext cx="1348542" cy="1298219"/>
          </a:xfrm>
          <a:prstGeom prst="ellipse">
            <a:avLst/>
          </a:prstGeom>
          <a:solidFill>
            <a:srgbClr val="F739E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id="{6B0ED89A-C1DE-45DA-9FB4-D1CFB4559C98}"/>
              </a:ext>
            </a:extLst>
          </p:cNvPr>
          <p:cNvSpPr/>
          <p:nvPr/>
        </p:nvSpPr>
        <p:spPr>
          <a:xfrm>
            <a:off x="9039802" y="317500"/>
            <a:ext cx="3152198" cy="6426200"/>
          </a:xfrm>
          <a:prstGeom prst="roundRect">
            <a:avLst/>
          </a:prstGeom>
          <a:ln>
            <a:solidFill>
              <a:srgbClr val="F739E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/>
              <a:t>Выбери лепесток, нажми на него.</a:t>
            </a:r>
          </a:p>
          <a:p>
            <a:pPr algn="ctr"/>
            <a:r>
              <a:rPr lang="ru-RU" sz="2400" dirty="0"/>
              <a:t>Лепесток отправит тебя на страничку сказки.</a:t>
            </a:r>
          </a:p>
          <a:p>
            <a:pPr algn="ctr"/>
            <a:r>
              <a:rPr lang="ru-RU" sz="2400" dirty="0"/>
              <a:t>Объясни, что опасного или безопасного случилось в этой сказке.</a:t>
            </a:r>
          </a:p>
          <a:p>
            <a:pPr algn="ctr"/>
            <a:r>
              <a:rPr lang="ru-RU" sz="2400" dirty="0"/>
              <a:t>А в жизни так может быть? Как нужно поступить?</a:t>
            </a:r>
          </a:p>
          <a:p>
            <a:pPr algn="ctr"/>
            <a:r>
              <a:rPr lang="ru-RU" sz="2400" dirty="0"/>
              <a:t>Чтобы вернуться к ромашке, нажми на звёздочку. Удачи!!!</a:t>
            </a:r>
          </a:p>
        </p:txBody>
      </p:sp>
    </p:spTree>
    <p:extLst>
      <p:ext uri="{BB962C8B-B14F-4D97-AF65-F5344CB8AC3E}">
        <p14:creationId xmlns:p14="http://schemas.microsoft.com/office/powerpoint/2010/main" val="24818466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5-конечная звезда 2">
            <a:hlinkClick r:id="rId2" action="ppaction://hlinksldjump"/>
          </p:cNvPr>
          <p:cNvSpPr/>
          <p:nvPr/>
        </p:nvSpPr>
        <p:spPr>
          <a:xfrm>
            <a:off x="1623291" y="3724564"/>
            <a:ext cx="969818" cy="665018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B2C208D2-D0E7-44A4-91C4-88CC8324A01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00356" y="193964"/>
            <a:ext cx="5613350" cy="6311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43069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5-конечная звезда 2">
            <a:hlinkClick r:id="rId2" action="ppaction://hlinksldjump"/>
          </p:cNvPr>
          <p:cNvSpPr/>
          <p:nvPr/>
        </p:nvSpPr>
        <p:spPr>
          <a:xfrm>
            <a:off x="1794164" y="3749964"/>
            <a:ext cx="581891" cy="637309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43B788A3-7C1D-4B87-B12A-B469B297D2A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32199" y="0"/>
            <a:ext cx="652760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25346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5-конечная звезда 2">
            <a:hlinkClick r:id="rId2" action="ppaction://hlinksldjump"/>
          </p:cNvPr>
          <p:cNvSpPr/>
          <p:nvPr/>
        </p:nvSpPr>
        <p:spPr>
          <a:xfrm>
            <a:off x="1212273" y="4749800"/>
            <a:ext cx="775854" cy="637309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3AA24C21-9A32-4A9C-98E6-7AE1442961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74900" y="67893"/>
            <a:ext cx="6747669" cy="67901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83932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5-конечная звезда 2">
            <a:hlinkClick r:id="rId2" action="ppaction://hlinksldjump"/>
          </p:cNvPr>
          <p:cNvSpPr/>
          <p:nvPr/>
        </p:nvSpPr>
        <p:spPr>
          <a:xfrm>
            <a:off x="1892299" y="5120409"/>
            <a:ext cx="637310" cy="581891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EEBA764A-9D20-456A-B9FE-17FAA4A488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59296" y="211975"/>
            <a:ext cx="5873407" cy="6434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26136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5-конечная звезда 2">
            <a:hlinkClick r:id="rId2" action="ppaction://hlinksldjump"/>
          </p:cNvPr>
          <p:cNvSpPr/>
          <p:nvPr/>
        </p:nvSpPr>
        <p:spPr>
          <a:xfrm>
            <a:off x="2425700" y="5542973"/>
            <a:ext cx="581891" cy="6096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BF4613C1-5A5B-454E-9793-AE60E03E22C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20679" y="247650"/>
            <a:ext cx="5350641" cy="6362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08747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5-конечная звезда 2">
            <a:hlinkClick r:id="rId2" action="ppaction://hlinksldjump"/>
          </p:cNvPr>
          <p:cNvSpPr/>
          <p:nvPr/>
        </p:nvSpPr>
        <p:spPr>
          <a:xfrm>
            <a:off x="1003300" y="5215082"/>
            <a:ext cx="498764" cy="443345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3ECAD027-3DF9-4076-B05A-C8721E29C7D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88120" y="444500"/>
            <a:ext cx="8547885" cy="6210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135863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136</TotalTime>
  <Words>242</Words>
  <Application>Microsoft Office PowerPoint</Application>
  <PresentationFormat>Широкоэкранный</PresentationFormat>
  <Paragraphs>24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Times New Roman</vt:lpstr>
      <vt:lpstr>Тема Office</vt:lpstr>
      <vt:lpstr>Осторожные сказки Познавательно-речевая игра по безопасности жизнедеятельности дошкольников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Dima</dc:creator>
  <cp:lastModifiedBy>Gpumd G.</cp:lastModifiedBy>
  <cp:revision>34</cp:revision>
  <dcterms:created xsi:type="dcterms:W3CDTF">2019-11-09T21:20:42Z</dcterms:created>
  <dcterms:modified xsi:type="dcterms:W3CDTF">2021-11-14T14:22:12Z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469271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S9.1.4</vt:lpwstr>
  </property>
</Properties>
</file>