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9" r:id="rId3"/>
    <p:sldId id="258" r:id="rId4"/>
    <p:sldId id="256" r:id="rId5"/>
    <p:sldId id="260" r:id="rId6"/>
    <p:sldId id="261" r:id="rId7"/>
    <p:sldId id="262" r:id="rId8"/>
    <p:sldId id="264" r:id="rId9"/>
    <p:sldId id="267" r:id="rId10"/>
    <p:sldId id="268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3995936" y="548680"/>
            <a:ext cx="475252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She was named after her mother, grandmother and great grandmother.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She is 90.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She is the head of 4 countries.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She has got 4 children.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She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is the symbol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UK.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836712"/>
            <a:ext cx="3240360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51520" y="5589240"/>
            <a:ext cx="34563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lgerian" pitchFamily="82" charset="0"/>
              </a:rPr>
              <a:t>The Queen Elizabeth II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863810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225326"/>
            <a:ext cx="756084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Cooper Black" pitchFamily="18" charset="0"/>
              </a:rPr>
              <a:t>Are you ready to be the Queen or the King?</a:t>
            </a:r>
            <a:endParaRPr lang="ru-RU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301800"/>
            <a:ext cx="4896544" cy="2608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82617" y="3910525"/>
            <a:ext cx="1927101" cy="1927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5674" y="3978300"/>
            <a:ext cx="1952612" cy="2014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78300"/>
            <a:ext cx="1839866" cy="1864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5992759"/>
            <a:ext cx="1728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I’m ready!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5992758"/>
            <a:ext cx="30828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 don’t think about it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296256" y="5992759"/>
            <a:ext cx="2053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I’m not ready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3320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023257">
            <a:off x="371414" y="593356"/>
            <a:ext cx="5076564" cy="2725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9880" y="595314"/>
            <a:ext cx="3240360" cy="2721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693506"/>
            <a:ext cx="5472608" cy="3064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3529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4453086" cy="2493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3568" y="592321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Is it easy to be the Queen?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72817"/>
            <a:ext cx="3312368" cy="3402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38497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889210">
            <a:off x="516193" y="1142265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05181">
            <a:off x="6038622" y="1262286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521222"/>
            <a:ext cx="3011612" cy="22574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81162" y="2564904"/>
            <a:ext cx="3330998" cy="2619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7527" y="4210798"/>
            <a:ext cx="1743075" cy="261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07704" y="77723"/>
            <a:ext cx="54358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Pay compliments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6528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8170" y="4437112"/>
            <a:ext cx="2832313" cy="2124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2707" y="162911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i="1" dirty="0" smtClean="0"/>
              <a:t>One day with the Queen</a:t>
            </a:r>
            <a:endParaRPr lang="ru-RU" sz="4800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05113" y="993908"/>
            <a:ext cx="263842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6" y="993909"/>
            <a:ext cx="532859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The Queen listens to BBC news in bed.                     1) True                 2) False</a:t>
            </a:r>
          </a:p>
          <a:p>
            <a:endParaRPr lang="en-US" dirty="0" smtClean="0"/>
          </a:p>
          <a:p>
            <a:r>
              <a:rPr lang="en-US" dirty="0" smtClean="0"/>
              <a:t>2.   The Queen reads personal letters before breakfast.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/>
              <a:t>1) True                 2) </a:t>
            </a:r>
            <a:r>
              <a:rPr lang="en-US" dirty="0" smtClean="0"/>
              <a:t>False</a:t>
            </a:r>
          </a:p>
          <a:p>
            <a:endParaRPr lang="en-US" dirty="0" smtClean="0"/>
          </a:p>
          <a:p>
            <a:pPr marL="342900" indent="-342900">
              <a:buAutoNum type="arabicPeriod" startAt="3"/>
            </a:pPr>
            <a:r>
              <a:rPr lang="en-US" dirty="0" smtClean="0"/>
              <a:t>The Queen works in her office at 5 o’clock.</a:t>
            </a:r>
          </a:p>
          <a:p>
            <a:r>
              <a:rPr lang="en-US" dirty="0" smtClean="0"/>
              <a:t>      1</a:t>
            </a:r>
            <a:r>
              <a:rPr lang="en-US" dirty="0"/>
              <a:t>) True                 2) </a:t>
            </a:r>
            <a:r>
              <a:rPr lang="en-US" dirty="0" smtClean="0"/>
              <a:t>False</a:t>
            </a:r>
          </a:p>
          <a:p>
            <a:endParaRPr lang="en-US" dirty="0"/>
          </a:p>
          <a:p>
            <a:pPr marL="342900" indent="-342900">
              <a:buAutoNum type="arabicPeriod" startAt="4"/>
            </a:pPr>
            <a:r>
              <a:rPr lang="en-US" dirty="0" smtClean="0"/>
              <a:t>The Queen meets her Secretary in St. James Palace.</a:t>
            </a:r>
          </a:p>
          <a:p>
            <a:r>
              <a:rPr lang="en-US" dirty="0"/>
              <a:t> </a:t>
            </a:r>
            <a:r>
              <a:rPr lang="en-US" dirty="0" smtClean="0"/>
              <a:t>     </a:t>
            </a:r>
            <a:r>
              <a:rPr lang="en-US" dirty="0"/>
              <a:t>1) True                 2) False</a:t>
            </a:r>
          </a:p>
          <a:p>
            <a:endParaRPr lang="en-US" dirty="0" smtClean="0"/>
          </a:p>
          <a:p>
            <a:r>
              <a:rPr lang="en-US" dirty="0" smtClean="0"/>
              <a:t>5. The Queen phones her family to tell some news.</a:t>
            </a:r>
          </a:p>
          <a:p>
            <a:r>
              <a:rPr lang="en-US" dirty="0" smtClean="0"/>
              <a:t>     1</a:t>
            </a:r>
            <a:r>
              <a:rPr lang="en-US" dirty="0"/>
              <a:t>) True                 2) </a:t>
            </a:r>
            <a:r>
              <a:rPr lang="en-US" dirty="0" smtClean="0"/>
              <a:t>False</a:t>
            </a:r>
          </a:p>
          <a:p>
            <a:endParaRPr lang="en-US" dirty="0"/>
          </a:p>
          <a:p>
            <a:pPr marL="342900" indent="-342900">
              <a:buAutoNum type="arabicPeriod" startAt="6"/>
            </a:pPr>
            <a:r>
              <a:rPr lang="en-US" dirty="0" smtClean="0"/>
              <a:t>The Queen goes to bed before midnight.</a:t>
            </a:r>
          </a:p>
          <a:p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/>
              <a:t>1) True                 2) False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3412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920880" cy="648072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Check yourself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412776"/>
            <a:ext cx="7165348" cy="4030195"/>
          </a:xfrm>
        </p:spPr>
        <p:txBody>
          <a:bodyPr>
            <a:no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sz="4000" dirty="0" smtClean="0"/>
              <a:t>2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4000" dirty="0" smtClean="0"/>
              <a:t>2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4000" dirty="0" smtClean="0"/>
              <a:t>1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4000" dirty="0" smtClean="0"/>
              <a:t>2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4000" dirty="0" smtClean="0"/>
              <a:t>2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4000" dirty="0" smtClean="0"/>
              <a:t>1</a:t>
            </a:r>
            <a:endParaRPr lang="ru-RU" sz="4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8716" y="4005064"/>
            <a:ext cx="3384376" cy="2252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4442" y="1340768"/>
            <a:ext cx="3597838" cy="230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4292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76672"/>
            <a:ext cx="7704856" cy="792088"/>
          </a:xfrm>
        </p:spPr>
        <p:txBody>
          <a:bodyPr/>
          <a:lstStyle/>
          <a:p>
            <a:pPr marL="0" indent="0" algn="ctr">
              <a:buNone/>
            </a:pPr>
            <a:r>
              <a:rPr lang="en-US" sz="6600" dirty="0" smtClean="0">
                <a:latin typeface="Times New Roman" pitchFamily="18" charset="0"/>
                <a:cs typeface="Times New Roman" pitchFamily="18" charset="0"/>
              </a:rPr>
              <a:t>Table Manners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595870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9127" y="3876273"/>
            <a:ext cx="3168352" cy="2269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62533"/>
            <a:ext cx="3240360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85925"/>
            <a:ext cx="3816424" cy="23911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7507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5" y="2852936"/>
            <a:ext cx="4003925" cy="174305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5" y="1269891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9512" y="3591600"/>
            <a:ext cx="3842726" cy="20081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33851" y="1179916"/>
            <a:ext cx="4547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1. We </a:t>
            </a:r>
            <a:r>
              <a:rPr lang="en-US" dirty="0"/>
              <a:t>can do small things with great </a:t>
            </a:r>
            <a:r>
              <a:rPr lang="en-US" dirty="0" smtClean="0"/>
              <a:t>love.</a:t>
            </a:r>
            <a:endParaRPr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2768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3. </a:t>
            </a:r>
            <a:r>
              <a:rPr lang="en-US" dirty="0" smtClean="0"/>
              <a:t>You should support </a:t>
            </a:r>
            <a:r>
              <a:rPr lang="en-US" dirty="0"/>
              <a:t>to </a:t>
            </a:r>
            <a:r>
              <a:rPr lang="en-US" dirty="0" smtClean="0"/>
              <a:t>your  parents, </a:t>
            </a:r>
            <a:r>
              <a:rPr lang="en-US" dirty="0"/>
              <a:t>the </a:t>
            </a:r>
            <a:r>
              <a:rPr lang="en-US" dirty="0" smtClean="0"/>
              <a:t>elderly, your brothers and sisters.</a:t>
            </a:r>
          </a:p>
          <a:p>
            <a:endParaRPr lang="en-US" dirty="0" smtClean="0"/>
          </a:p>
          <a:p>
            <a:r>
              <a:rPr lang="en-US" dirty="0" smtClean="0"/>
              <a:t>4. </a:t>
            </a:r>
            <a:r>
              <a:rPr lang="en-US" dirty="0" smtClean="0"/>
              <a:t>Protect </a:t>
            </a:r>
            <a:r>
              <a:rPr lang="en-US" dirty="0"/>
              <a:t>our </a:t>
            </a:r>
            <a:r>
              <a:rPr lang="en-US" dirty="0" smtClean="0"/>
              <a:t>fields, forests </a:t>
            </a:r>
            <a:r>
              <a:rPr lang="en-US" dirty="0"/>
              <a:t>and </a:t>
            </a:r>
            <a:r>
              <a:rPr lang="en-US" dirty="0" smtClean="0"/>
              <a:t>animals.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33851" y="166531"/>
            <a:ext cx="8006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The Queen’s advice for children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74435" y="1772816"/>
            <a:ext cx="46531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2. Learn </a:t>
            </a:r>
            <a:r>
              <a:rPr lang="en-US" dirty="0"/>
              <a:t>to cook for yourself. 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3645024"/>
            <a:ext cx="26067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5. </a:t>
            </a:r>
            <a:r>
              <a:rPr lang="en-US" dirty="0" smtClean="0"/>
              <a:t>Never </a:t>
            </a:r>
            <a:r>
              <a:rPr lang="en-US" dirty="0"/>
              <a:t>stop learning.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11560" y="4149080"/>
            <a:ext cx="464573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6. </a:t>
            </a:r>
            <a:r>
              <a:rPr lang="en-US" dirty="0" smtClean="0"/>
              <a:t>Don’t </a:t>
            </a:r>
            <a:r>
              <a:rPr lang="en-US" dirty="0"/>
              <a:t>be afraid to make mistakes.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7. </a:t>
            </a:r>
            <a:r>
              <a:rPr lang="en-US" dirty="0" smtClean="0"/>
              <a:t>Mistakes </a:t>
            </a:r>
            <a:r>
              <a:rPr lang="en-US" dirty="0"/>
              <a:t>are some of the best teachers.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4048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5" y="2852936"/>
            <a:ext cx="4003925" cy="1743058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639222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5819" y="1460977"/>
            <a:ext cx="54183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1. The Queen says (that) we </a:t>
            </a:r>
            <a:r>
              <a:rPr lang="en-US" sz="2000" dirty="0"/>
              <a:t>can do small things with great </a:t>
            </a:r>
            <a:r>
              <a:rPr lang="en-US" sz="2000" dirty="0" smtClean="0"/>
              <a:t>love.</a:t>
            </a:r>
            <a:endParaRPr lang="en-US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852936"/>
            <a:ext cx="561306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3. </a:t>
            </a:r>
            <a:r>
              <a:rPr lang="en-US" sz="2000" dirty="0"/>
              <a:t>The Queen says </a:t>
            </a:r>
            <a:r>
              <a:rPr lang="en-US" sz="2000" dirty="0" smtClean="0"/>
              <a:t>we should support </a:t>
            </a:r>
            <a:r>
              <a:rPr lang="en-US" sz="2000" dirty="0"/>
              <a:t>to </a:t>
            </a:r>
            <a:r>
              <a:rPr lang="en-US" sz="2000" dirty="0" smtClean="0"/>
              <a:t>our  parents, </a:t>
            </a:r>
            <a:r>
              <a:rPr lang="en-US" sz="2000" dirty="0"/>
              <a:t>the </a:t>
            </a:r>
            <a:r>
              <a:rPr lang="en-US" sz="2000" dirty="0" smtClean="0"/>
              <a:t>elderly, our brothers and sisters.</a:t>
            </a:r>
          </a:p>
          <a:p>
            <a:endParaRPr lang="en-US" sz="2000" dirty="0" smtClean="0"/>
          </a:p>
          <a:p>
            <a:r>
              <a:rPr lang="en-US" sz="2000" dirty="0" smtClean="0"/>
              <a:t>4. </a:t>
            </a:r>
            <a:r>
              <a:rPr lang="en-US" sz="2000" dirty="0"/>
              <a:t>The Queen says </a:t>
            </a:r>
            <a:r>
              <a:rPr lang="en-US" sz="2000" dirty="0" smtClean="0"/>
              <a:t>to protect </a:t>
            </a:r>
            <a:r>
              <a:rPr lang="en-US" sz="2000" dirty="0"/>
              <a:t>our </a:t>
            </a:r>
            <a:r>
              <a:rPr lang="en-US" sz="2000" dirty="0" smtClean="0"/>
              <a:t>fields, forests </a:t>
            </a:r>
            <a:r>
              <a:rPr lang="en-US" sz="2000" dirty="0"/>
              <a:t>and </a:t>
            </a:r>
            <a:r>
              <a:rPr lang="en-US" sz="2000" dirty="0" smtClean="0"/>
              <a:t>animals.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08930" y="260648"/>
            <a:ext cx="79661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The Queen’s advice for children</a:t>
            </a:r>
          </a:p>
          <a:p>
            <a:pPr algn="ctr"/>
            <a:r>
              <a:rPr lang="en-US" sz="3600" dirty="0" smtClean="0"/>
              <a:t>Check yourself</a:t>
            </a:r>
            <a:endParaRPr lang="ru-RU" sz="36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74435" y="2181968"/>
            <a:ext cx="562575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2. The Queen says to learn </a:t>
            </a:r>
            <a:r>
              <a:rPr lang="en-US" sz="2000" dirty="0"/>
              <a:t>to cook for </a:t>
            </a:r>
            <a:r>
              <a:rPr lang="en-US" sz="2000" dirty="0" smtClean="0"/>
              <a:t>ourselves. </a:t>
            </a:r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14" name="Прямоугольник 13"/>
          <p:cNvSpPr/>
          <p:nvPr/>
        </p:nvSpPr>
        <p:spPr>
          <a:xfrm>
            <a:off x="755576" y="4581128"/>
            <a:ext cx="54097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5. </a:t>
            </a:r>
            <a:r>
              <a:rPr lang="en-US" sz="2000" dirty="0"/>
              <a:t>The Queen </a:t>
            </a:r>
            <a:r>
              <a:rPr lang="en-US" sz="2000" dirty="0" smtClean="0"/>
              <a:t>says to read a lot and </a:t>
            </a:r>
            <a:r>
              <a:rPr lang="en-US" sz="2000" dirty="0"/>
              <a:t>n</a:t>
            </a:r>
            <a:r>
              <a:rPr lang="en-US" sz="2000" dirty="0" smtClean="0"/>
              <a:t>ever to stop </a:t>
            </a:r>
            <a:r>
              <a:rPr lang="en-US" sz="2000" dirty="0"/>
              <a:t>learning.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55576" y="5373216"/>
            <a:ext cx="741945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6. </a:t>
            </a:r>
            <a:r>
              <a:rPr lang="en-US" sz="2000" dirty="0"/>
              <a:t>The Queen says </a:t>
            </a:r>
            <a:r>
              <a:rPr lang="en-US" sz="2000" dirty="0" smtClean="0"/>
              <a:t>not to be </a:t>
            </a:r>
            <a:r>
              <a:rPr lang="en-US" sz="2000" dirty="0"/>
              <a:t>afraid to make mistakes. </a:t>
            </a:r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7. </a:t>
            </a:r>
            <a:r>
              <a:rPr lang="en-US" sz="2000" dirty="0"/>
              <a:t>The Queen says m</a:t>
            </a:r>
            <a:r>
              <a:rPr lang="en-US" sz="2000" dirty="0" smtClean="0"/>
              <a:t>istakes </a:t>
            </a:r>
            <a:r>
              <a:rPr lang="en-US" sz="2000" dirty="0"/>
              <a:t>are some of the best teachers. 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81044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70283"/>
            <a:ext cx="2808312" cy="15726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843808" y="194891"/>
            <a:ext cx="38884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Is it easy to be the Queen?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61044" y="70283"/>
            <a:ext cx="1940684" cy="1846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496" y="2492896"/>
            <a:ext cx="8866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02535104"/>
              </p:ext>
            </p:extLst>
          </p:nvPr>
        </p:nvGraphicFramePr>
        <p:xfrm>
          <a:off x="130009" y="1916832"/>
          <a:ext cx="8784976" cy="4789572"/>
        </p:xfrm>
        <a:graphic>
          <a:graphicData uri="http://schemas.openxmlformats.org/drawingml/2006/table">
            <a:tbl>
              <a:tblPr firstRow="1" firstCol="1" bandRow="1"/>
              <a:tblGrid>
                <a:gridCol w="2372039"/>
                <a:gridCol w="1232103"/>
                <a:gridCol w="1052099"/>
                <a:gridCol w="1405903"/>
                <a:gridCol w="2722832"/>
              </a:tblGrid>
              <a:tr h="316244">
                <a:tc rowSpan="1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 think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it’s easy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it isn’t easy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to be the Queen because…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She should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She shouldn’t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She must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She mustn’t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read a lot.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look perfect.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5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meet different people.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5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know table manners well.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be ideal person.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be rude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help people.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work hard.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eat healthy food.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6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have good sense of </a:t>
                      </a:r>
                      <a:r>
                        <a:rPr lang="en-US" sz="1800" dirty="0" err="1">
                          <a:effectLst/>
                          <a:latin typeface="Calibri"/>
                          <a:ea typeface="Calibri"/>
                          <a:cs typeface="Times New Roman"/>
                        </a:rPr>
                        <a:t>humour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2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visit schools, hospitals, special places.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5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Calibri"/>
                          <a:ea typeface="Calibri"/>
                          <a:cs typeface="Times New Roman"/>
                        </a:rPr>
                        <a:t>write and make a speech.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2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Calibri"/>
                          <a:ea typeface="Calibri"/>
                          <a:cs typeface="Times New Roman"/>
                        </a:rPr>
                        <a:t>offend people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9760" marR="397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2389044" y="270166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8805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400</TotalTime>
  <Words>438</Words>
  <Application>Microsoft Office PowerPoint</Application>
  <PresentationFormat>Экран (4:3)</PresentationFormat>
  <Paragraphs>114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Слайд 1</vt:lpstr>
      <vt:lpstr>Слайд 2</vt:lpstr>
      <vt:lpstr>Слайд 3</vt:lpstr>
      <vt:lpstr>Слайд 4</vt:lpstr>
      <vt:lpstr>Check yourself</vt:lpstr>
      <vt:lpstr>Table Manners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Виталий</dc:creator>
  <cp:lastModifiedBy>user</cp:lastModifiedBy>
  <cp:revision>24</cp:revision>
  <dcterms:created xsi:type="dcterms:W3CDTF">2017-02-25T19:41:44Z</dcterms:created>
  <dcterms:modified xsi:type="dcterms:W3CDTF">2017-02-27T14:41:43Z</dcterms:modified>
</cp:coreProperties>
</file>