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81DC9-1D51-4E50-944C-C45756C8A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78F3D90-7399-4113-B287-E6056AF5D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69B9E-BC77-4141-A632-536AFC8224A2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82781EA-A505-411F-9EAC-E87F287D4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8DB9943-8C7B-4866-801C-C0653EC5B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CF0D-AAC5-4DE9-8AE0-4F3A0AFB6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543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4E3675-F355-4AE0-A51B-7B5288A31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EBA858-4103-4605-9EDE-993704B2B0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7971D2-19AC-465E-9331-6D9AA0E8AB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69B9E-BC77-4141-A632-536AFC8224A2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AC3A5E-7965-4D8F-A463-BBF20EAFF1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0F7B1A-0586-4AA0-8624-38F724377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9CF0D-AAC5-4DE9-8AE0-4F3A0AFB6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421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7FA523EC-B90A-4C71-A31D-432E77F93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D4B1D5-AF76-469E-A278-65285F0D4C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94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4BEF4525-2754-44E1-B161-992A0D0F6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A0B7E0-0852-4785-894C-795631315F6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13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DF26497-9AC5-4EA8-BE91-68C281047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F2B7458-1F00-4EF5-8E55-0B8B861FAE1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66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18D62F3-6ADA-48D6-AE67-DA0088230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167B26-A588-447F-BD9B-52C0733A797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7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E4CF33C-9752-4A09-8227-8B1CFBE78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552ACD-E10C-4669-ABE3-C8570415D89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64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0FAA1B3-C23A-494C-9170-D0906B16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5E8AFB-21BC-42DB-84F7-B0263A8F8A8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4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DBE0E61-B849-4BC4-8E7A-B8AE912A6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4F3EEFD-D425-4489-9765-C0C04AD4352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62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E402D51-4F52-489D-98B9-C478BDCC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Спасибо за внимание</a:t>
            </a:r>
            <a:endParaRPr lang="ru-RU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D07CE2-E09F-44C4-B058-1AE3108E0CD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54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Широкоэкранный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Голякова</dc:creator>
  <cp:lastModifiedBy>Екатерина Голякова</cp:lastModifiedBy>
  <cp:revision>1</cp:revision>
  <dcterms:created xsi:type="dcterms:W3CDTF">2022-04-08T09:45:54Z</dcterms:created>
  <dcterms:modified xsi:type="dcterms:W3CDTF">2022-04-08T09:45:54Z</dcterms:modified>
</cp:coreProperties>
</file>