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78" r:id="rId12"/>
    <p:sldId id="266" r:id="rId13"/>
    <p:sldId id="279" r:id="rId14"/>
    <p:sldId id="267" r:id="rId15"/>
    <p:sldId id="268" r:id="rId16"/>
    <p:sldId id="269" r:id="rId17"/>
    <p:sldId id="270" r:id="rId18"/>
    <p:sldId id="271" r:id="rId19"/>
    <p:sldId id="272" r:id="rId20"/>
    <p:sldId id="276" r:id="rId21"/>
    <p:sldId id="273" r:id="rId22"/>
    <p:sldId id="274" r:id="rId23"/>
    <p:sldId id="275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dou.su/verse/author/tvardovskiy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dou.su/verse/author/r-aldonina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18137" cy="6313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476672"/>
            <a:ext cx="3600400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4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12 апреля</a:t>
            </a:r>
          </a:p>
          <a:p>
            <a:pPr algn="ctr">
              <a:spcAft>
                <a:spcPts val="100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День </a:t>
            </a:r>
            <a:r>
              <a:rPr lang="ru-RU" sz="4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Космонавтики </a:t>
            </a:r>
            <a:endParaRPr lang="ru-RU" sz="4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4788022" y="3148537"/>
            <a:ext cx="4464497" cy="1449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"/>
              </a:spcAft>
            </a:pPr>
            <a:r>
              <a:rPr lang="ru-RU" sz="1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Подготовила: </a:t>
            </a:r>
            <a:endParaRPr lang="ru-RU" sz="1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1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воспитатель подготовительной группы </a:t>
            </a:r>
          </a:p>
          <a:p>
            <a:pPr algn="ctr">
              <a:spcAft>
                <a:spcPts val="100"/>
              </a:spcAft>
            </a:pPr>
            <a:r>
              <a:rPr lang="ru-RU" sz="14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Добривская</a:t>
            </a: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1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Татьяна Владимировна</a:t>
            </a:r>
          </a:p>
          <a:p>
            <a:pPr algn="ctr">
              <a:spcAft>
                <a:spcPts val="10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МАДОУ № 36</a:t>
            </a:r>
          </a:p>
          <a:p>
            <a:pPr algn="ctr">
              <a:spcAft>
                <a:spcPts val="1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«Радуга» г. Хабаровск</a:t>
            </a:r>
            <a:endParaRPr lang="ru-RU" sz="1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87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8916" y="332509"/>
            <a:ext cx="3454501" cy="309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63" y="3524669"/>
            <a:ext cx="3454500" cy="296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1966" y="6383740"/>
            <a:ext cx="2448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488668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808" y="4005064"/>
            <a:ext cx="446485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Марс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четвёртая по удалённости от Солнца и седьмая по размеру планета Солнечной системы; масса планеты составляет 10,7 % массы Земли. Названа в честь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Марса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древнеримского бога войны, соответствующего древнегреческому Аресу.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332509"/>
            <a:ext cx="4608689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Земля 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по удалённости от Солнца планета Солнечной системы. Самая плотная, пятая по диаметру и массе среди всех планет и крупнейшая среди планет земной группы, в которую входят также Меркурий, Венера и Марс. Единственное известное человеку в настоящее время тело во Вселенной, населённое живыми организмами.</a:t>
            </a:r>
            <a:endParaRPr lang="ru-RU" sz="2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52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48" y="548680"/>
            <a:ext cx="3451225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108450" cy="2487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8" y="332656"/>
            <a:ext cx="4211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Юпитер 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самая большая планета Солнечной системы, газовый гигант. Его экваториальный радиус равен 71,4 тыс. км, что в 11,2 раза превышает радиус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Земли.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единственная планета, у которой центр масс с Солнцем находится вне Солнца и отстоит от него примерно на 7 % солнечного радиуса.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26705" y="37890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Сатурн 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шестая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удалённости от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Солнца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 размерам планета в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Солнечной системе  после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Юпитера.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Сатурн, а также Юпитер,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Уран 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Нептун, классифицируются как газовые планеты-гиганты. Сатурн назван в честь римского бога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земледелия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42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81" y="672500"/>
            <a:ext cx="3883348" cy="244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5" y="466053"/>
            <a:ext cx="4536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Уран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Солнечной системы, седьмая по удалённости от Солнца, третья по диаметру и четвёртая по массе. Была открыта в 1781 году английским астрономом Уильямом Гершелем и названа в честь греческого бога неба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стал первой планетой, обнаруженной в Новое время и при помощи телескопа.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550" y="3757648"/>
            <a:ext cx="3890714" cy="2435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5" y="3757648"/>
            <a:ext cx="45365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Нептун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восьмая и самая дальняя от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Солнечной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системы.Его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массу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17,2 раза и является третьей среди планет Солнечной системы, а по экваториальному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диаметру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Нептун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 четвёртое место, превосходя Землю в 3,9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раза</a:t>
            </a:r>
            <a:r>
              <a:rPr lang="ru-RU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названа в честь Нептуна — римского бога морей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61927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75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280" y="908720"/>
            <a:ext cx="4797425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7" y="4213687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Плутон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крупнейшая известная карликовая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Солнечной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lang="ru-RU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транснептуновый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 и десятое по массе (без учёта спутников) небесное тело, обращающееся вокруг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после восьми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Эриды.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 Плутон считали девятой классической планетой, но с 2006 года он считается карликовой планетой и крупнейшим объектом пояса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Койпера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2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Константин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Эдуардович 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Циолковский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1857г. – 1935г.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/>
              <a:t>Р</a:t>
            </a:r>
            <a:r>
              <a:rPr lang="ru-RU" sz="2400" dirty="0" smtClean="0"/>
              <a:t>усский </a:t>
            </a:r>
            <a:r>
              <a:rPr lang="ru-RU" sz="2400" dirty="0"/>
              <a:t>и советский </a:t>
            </a:r>
            <a:r>
              <a:rPr lang="ru-RU" sz="2400" dirty="0" smtClean="0"/>
              <a:t>учёный-самоучка, разрабатывавший </a:t>
            </a:r>
            <a:r>
              <a:rPr lang="ru-RU" sz="2400" dirty="0"/>
              <a:t>теоретические вопросы космонавтики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/>
              <a:t>  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47800" y="2204864"/>
            <a:ext cx="6720408" cy="419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60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47381" y="1524062"/>
            <a:ext cx="5966210" cy="3968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9929" y="1916832"/>
            <a:ext cx="4888575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Сергей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Павлович </a:t>
            </a:r>
            <a:r>
              <a:rPr lang="ru-RU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Королёв</a:t>
            </a:r>
          </a:p>
          <a:p>
            <a:pPr algn="ctr">
              <a:spcAft>
                <a:spcPts val="1000"/>
              </a:spcAft>
            </a:pPr>
            <a:r>
              <a:rPr lang="ru-RU" sz="2400" dirty="0" smtClean="0"/>
              <a:t>12 </a:t>
            </a:r>
            <a:r>
              <a:rPr lang="ru-RU" sz="2400" dirty="0"/>
              <a:t>января 1907 г. – </a:t>
            </a:r>
            <a:endParaRPr lang="ru-RU" sz="2400" dirty="0" smtClean="0"/>
          </a:p>
          <a:p>
            <a:pPr algn="ctr">
              <a:spcAft>
                <a:spcPts val="1000"/>
              </a:spcAft>
            </a:pPr>
            <a:r>
              <a:rPr lang="ru-RU" sz="2400" dirty="0" smtClean="0"/>
              <a:t>14 </a:t>
            </a:r>
            <a:r>
              <a:rPr lang="ru-RU" sz="2400" dirty="0"/>
              <a:t>января 1966 г</a:t>
            </a:r>
            <a:r>
              <a:rPr lang="ru-RU" sz="2400" dirty="0" smtClean="0"/>
              <a:t>.</a:t>
            </a:r>
          </a:p>
          <a:p>
            <a:pPr algn="ctr">
              <a:spcAft>
                <a:spcPts val="1000"/>
              </a:spcAft>
            </a:pPr>
            <a:r>
              <a:rPr lang="ru-RU" sz="2400" dirty="0" smtClean="0"/>
              <a:t>Советский учёный</a:t>
            </a:r>
            <a:r>
              <a:rPr lang="ru-RU" sz="2400" dirty="0"/>
              <a:t>, конструктор ракетно-космических </a:t>
            </a:r>
            <a:r>
              <a:rPr lang="ru-RU" sz="2400" dirty="0" smtClean="0"/>
              <a:t>систем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3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8118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«Луна 1» - </a:t>
            </a:r>
            <a:r>
              <a:rPr lang="ru-RU" sz="2400" dirty="0" smtClean="0"/>
              <a:t>советская</a:t>
            </a:r>
            <a:r>
              <a:rPr lang="ru-RU" sz="2400" dirty="0"/>
              <a:t> автоматическая межпланетная станция (АМС) для изучения </a:t>
            </a:r>
            <a:r>
              <a:rPr lang="ru-RU" sz="2400" dirty="0" smtClean="0"/>
              <a:t>Луны</a:t>
            </a:r>
            <a:r>
              <a:rPr lang="ru-RU" sz="2400" dirty="0"/>
              <a:t> </a:t>
            </a:r>
            <a:r>
              <a:rPr lang="ru-RU" sz="2400" dirty="0" smtClean="0"/>
              <a:t>и</a:t>
            </a:r>
            <a:r>
              <a:rPr lang="ru-RU" sz="2400" dirty="0"/>
              <a:t> космического пространства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86768"/>
            <a:ext cx="7811805" cy="514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81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80717"/>
            <a:ext cx="6450278" cy="483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456" y="188640"/>
            <a:ext cx="8856984" cy="1390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Белка 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Стрелка - </a:t>
            </a:r>
          </a:p>
          <a:p>
            <a:pPr algn="ctr"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собаки-космонавты, совершившие космический полёт на советском корабле «Спутник-5»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19 августа 1960 г.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0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Ракета сконструированная под руководством С.П. Королёва</a:t>
            </a:r>
            <a:endParaRPr lang="ru-RU" sz="3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465912" cy="483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3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88" y="1844824"/>
            <a:ext cx="6859811" cy="457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5973"/>
            <a:ext cx="8712967" cy="204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Гагарин Юрий 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Алексеевич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 марта 1934 г. – 27 марта 1968 г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 Земли, побывавший в космосе</a:t>
            </a:r>
            <a:endParaRPr lang="ru-RU" sz="3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7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853" y="764704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- познакомить с людьми, первыми покорившими космос, формировать представление о космосе и планетах солнечной системы..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/>
              <a:t>Развивающая задача: </a:t>
            </a:r>
            <a:r>
              <a:rPr lang="ru-RU" sz="2000" dirty="0"/>
              <a:t>Закрепить знания детей о том, что первым космонавтом был гражданин России Юрий Гагарин.</a:t>
            </a:r>
          </a:p>
          <a:p>
            <a:r>
              <a:rPr lang="ru-RU" sz="2000" b="1" dirty="0"/>
              <a:t>Обучающая задача:</a:t>
            </a:r>
            <a:r>
              <a:rPr lang="ru-RU" sz="2000" dirty="0"/>
              <a:t> Расширять представления детей о космических полётах; познакомить с российскими учёными, которые стояли у истоков развития русской космонавтики </a:t>
            </a:r>
            <a:r>
              <a:rPr lang="ru-RU" sz="2000" dirty="0" smtClean="0"/>
              <a:t>–</a:t>
            </a:r>
          </a:p>
          <a:p>
            <a:r>
              <a:rPr lang="ru-RU" sz="2000" dirty="0" smtClean="0"/>
              <a:t>К.Э. Циолковским</a:t>
            </a:r>
            <a:r>
              <a:rPr lang="ru-RU" sz="2000" dirty="0"/>
              <a:t>, </a:t>
            </a:r>
            <a:r>
              <a:rPr lang="ru-RU" sz="2000" dirty="0" smtClean="0"/>
              <a:t> С. П. Королёвым</a:t>
            </a:r>
            <a:r>
              <a:rPr lang="ru-RU" sz="2000" dirty="0"/>
              <a:t>.</a:t>
            </a:r>
          </a:p>
          <a:p>
            <a:r>
              <a:rPr lang="ru-RU" sz="2000" b="1" dirty="0"/>
              <a:t>Воспитательная задача:</a:t>
            </a:r>
            <a:r>
              <a:rPr lang="ru-RU" sz="2000" dirty="0"/>
              <a:t> Воспитывать гордость за нашу Родину, за её достижения в науке, за героизм российских людей.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20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2912" y="1141124"/>
            <a:ext cx="4392488" cy="4113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Первый полёт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«Поехали!» - Юрий Гагарин сказал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И в звёздную даль устремился.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Так век в космонавтики в мире настал,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Так звездный отряд появился.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Теперь уже много отличных ребят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Просторы Вселенной штурмуют.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Но парню, кто первый полет совершил, </a:t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latin typeface="Times New Roman"/>
                <a:ea typeface="Times New Roman"/>
                <a:cs typeface="Times New Roman"/>
              </a:rPr>
              <a:t>В России всегда салютуют.   </a:t>
            </a:r>
            <a:endParaRPr lang="ru-RU" sz="20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Наталья Мигунова</a:t>
            </a:r>
            <a:endParaRPr lang="ru-RU" sz="2000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3074" name="Picture 2" descr="E:\Добривская\Фото\фото аппл ракета\IMG_20220407_1216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111940"/>
            <a:ext cx="4392488" cy="417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74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0410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Терешкова Валентина Владимировна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1937 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ервая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 женщина-космонавт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7772400" cy="485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0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957" y="0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Савицкая Светлана Евгеньевна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1948 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в мире женщина-космонавт, вышедшая в открытый космос.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9328" y="1988840"/>
            <a:ext cx="7850178" cy="452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92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12 космос\IMG_20220406_154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12 космос\IMG_20220406_1544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887" y="260648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49" y="3501008"/>
            <a:ext cx="3962400" cy="296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86599" y="3413957"/>
            <a:ext cx="2974975" cy="3178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45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301208"/>
            <a:ext cx="842493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solidFill>
                  <a:prstClr val="white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Picture 2" descr="F:\Добривская\Фото\фото аппл ракета\IMG-20220407-WA0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806056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Добривская\Фото\фото аппл ракета\IMG-20220407-WA00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Добривская\Фото\фото аппл ракета\IMG-20220407-WA00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Добривская\Фото\фото аппл ракета\IMG-20220407-WA00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288" y="2606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Добривская\Фото\фото аппл ракета\IMG-20220407-WA00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F:\Добривская\Фото\фото аппл ракета\IMG-20220407-WA00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806056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:\Добривская\Фото\фото аппл ракета\IMG-20220407-WA002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998" y="20608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:\Добривская\Фото\фото аппл ракета\IMG-20220407-WA002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:\Добривская\Фото\фото аппл ракета\IMG-20220407-WA0024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496" y="20608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F:\Добривская\Фото\фото аппл ракета\IMG-20220407-WA0025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187" y="20608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F:\Добривская\Фото\фото аппл ракета\IMG-20220407-WA0026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820" y="2060848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F:\Добривская\Фото\фото аппл ракета\IMG-20220407-WA0027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727" y="3806056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F:\Добривская\Фото\фото аппл ракета\IMG-20220407-WA0028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06056"/>
            <a:ext cx="1143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5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88872"/>
            <a:ext cx="8352928" cy="3406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12 апреля весь мир отмечает День авиации и космонавтики — памятную дату, посвященную первому полету человека в космос. Это особенный день — день триумфа науки и всех тех, кто сегодня трудится в космической отрасли.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 этот день гражданин Советского Союза старший лейтенант Юрий Алексеевич Гагарин на космическом корабле «Восток» впервые в мире совершил орбитальный полет вокруг Земли, открыв эпоху пилотируемых космических полетов. Полет, длившийся всего 108 минут, стал мощным прорывом в освоении космоса.</a:t>
            </a:r>
            <a:endParaRPr lang="ru-RU" sz="20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2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039123"/>
            <a:ext cx="4176464" cy="4673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Ах, этот день двенадцатый апреля 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Ах, этот день двенадцатый апреля,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 он пронёсся по людским сердцам.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Казалось, мир невольно стал добрее,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Своей победой потрясенный сам.</a:t>
            </a:r>
          </a:p>
          <a:p>
            <a:pPr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Какой гремел он музыкой вселенской,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Тот праздник, в пестром пламени знамён,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безвестный сын земли смоленской</a:t>
            </a:r>
            <a:b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Землёй-планетой был усыновлён.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Жилец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Земли, геройский этот малый</a:t>
            </a:r>
            <a:b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космической посудине своей</a:t>
            </a:r>
            <a:b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круговой, вовеки небывалой,</a:t>
            </a:r>
            <a:b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пучинах неба вымахнул над ней... </a:t>
            </a:r>
            <a:endParaRPr lang="ru-RU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2"/>
              </a:rPr>
              <a:t>А. Твардовский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Добривская\Фото\фото аппл ракета\IMG_20220407_1215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7756" y="1268760"/>
            <a:ext cx="4522818" cy="371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3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3991546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67536" y="1748307"/>
            <a:ext cx="3991546" cy="230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Спу́тник-1»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первый в мире искусственный спутник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 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аппарат, запущенный на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орбиту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октября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1957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4179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«Луна-3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советская автоматическая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межпланетная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для изучения Луны.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274px-Luna-3_(Memorial_Museum_of_Astronautics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31261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Sputnik_a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113" y="3789040"/>
            <a:ext cx="3528392" cy="287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36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839555"/>
            <a:ext cx="8263782" cy="74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Звезды, почему они такие яркие?</a:t>
            </a:r>
            <a:endParaRPr lang="ru-RU" sz="40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istockphoto-501793100-170667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183898" cy="478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5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8144" y="695943"/>
            <a:ext cx="40324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/>
                <a:ea typeface="Times New Roman"/>
              </a:rPr>
              <a:t>Чёрный бархат неба 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Чёрный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бархат неба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Звёздами расшит.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Светлая дорожка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По небу бежит.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От края и до края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Стелется легко,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Как будто кто-то пролил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По небу молоко.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Но нет, конечно, в небе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Ни молока, ни соку,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Мы звёздную систему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Свою так видим сбоку.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Так видим мы Галактики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Родной далёкий свет —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Простор для космонавтики</a:t>
            </a:r>
            <a:br>
              <a:rPr lang="ru-RU" dirty="0"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latin typeface="Times New Roman"/>
                <a:ea typeface="Times New Roman"/>
                <a:cs typeface="Times New Roman"/>
              </a:rPr>
              <a:t>На много тысяч лет.     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/>
              </a:rPr>
              <a:t>Р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/>
              </a:rPr>
              <a:t>. Алдонина</a:t>
            </a:r>
            <a:endParaRPr lang="ru-RU" dirty="0">
              <a:effectLst/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2050" name="Picture 2" descr="E:\Добривская\Фото\фото аппл ракета\IMG_20220407_1215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8835" y="1042575"/>
            <a:ext cx="4851833" cy="438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1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2926097" cy="5423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4048" y="1916832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Телескоп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прибор, с помощью которого можно наблюдать отдалённые объекты путём сбора 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электромагнитного излучения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41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Планеты Меркурий, Венера, Земля, Марс, Юпитер, Сатурн, Уран, Нептун, 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Плутон.</a:t>
            </a:r>
            <a:endParaRPr lang="ru-RU" sz="32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8258" y="1413591"/>
            <a:ext cx="4197886" cy="2594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1556792"/>
            <a:ext cx="41978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Меркурий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ближайшая к Солнцу планета Солнечной системы, наименьшая из планет земной группы. Названа в честь древнеримского бога торговли — быстрого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поскольку она движется по небу быстрее других планет.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80" y="4040184"/>
            <a:ext cx="4230764" cy="2537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88024" y="4293096"/>
            <a:ext cx="42307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Венера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 удалённости от Солнца и шестая по размеру планета Солнечной системы, наряду с Меркурием, Землёй и Марсом принадлежащая к семейству планет земной группы. Названа в честь древнеримской богини любви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Венеры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40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220</TotalTime>
  <Words>493</Words>
  <Application>Microsoft Office PowerPoint</Application>
  <PresentationFormat>Экран (4:3)</PresentationFormat>
  <Paragraphs>67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2022-04-03T01:31:26Z</dcterms:created>
  <dcterms:modified xsi:type="dcterms:W3CDTF">2022-04-08T00:12:11Z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1355247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