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38879463" cy="388794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15" d="100"/>
          <a:sy n="15" d="100"/>
        </p:scale>
        <p:origin x="192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3859" y="7374436"/>
            <a:ext cx="27711745" cy="14225263"/>
          </a:xfrm>
        </p:spPr>
        <p:txBody>
          <a:bodyPr anchor="b">
            <a:normAutofit/>
          </a:bodyPr>
          <a:lstStyle>
            <a:lvl1pPr algn="ctr">
              <a:defRPr sz="2040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3859" y="22031704"/>
            <a:ext cx="27711745" cy="7775887"/>
          </a:xfrm>
        </p:spPr>
        <p:txBody>
          <a:bodyPr>
            <a:normAutofit/>
          </a:bodyPr>
          <a:lstStyle>
            <a:lvl1pPr marL="0" indent="0" algn="ctr">
              <a:buNone/>
              <a:defRPr sz="9354">
                <a:solidFill>
                  <a:schemeClr val="bg1">
                    <a:lumMod val="50000"/>
                  </a:schemeClr>
                </a:solidFill>
              </a:defRPr>
            </a:lvl1pPr>
            <a:lvl2pPr marL="1943969" indent="0" algn="ctr">
              <a:buNone/>
              <a:defRPr sz="8504"/>
            </a:lvl2pPr>
            <a:lvl3pPr marL="3887937" indent="0" algn="ctr">
              <a:buNone/>
              <a:defRPr sz="7653"/>
            </a:lvl3pPr>
            <a:lvl4pPr marL="5831906" indent="0" algn="ctr">
              <a:buNone/>
              <a:defRPr sz="6803"/>
            </a:lvl4pPr>
            <a:lvl5pPr marL="7775875" indent="0" algn="ctr">
              <a:buNone/>
              <a:defRPr sz="6803"/>
            </a:lvl5pPr>
            <a:lvl6pPr marL="9719843" indent="0" algn="ctr">
              <a:buNone/>
              <a:defRPr sz="6803"/>
            </a:lvl6pPr>
            <a:lvl7pPr marL="11663812" indent="0" algn="ctr">
              <a:buNone/>
              <a:defRPr sz="6803"/>
            </a:lvl7pPr>
            <a:lvl8pPr marL="13607781" indent="0" algn="ctr">
              <a:buNone/>
              <a:defRPr sz="6803"/>
            </a:lvl8pPr>
            <a:lvl9pPr marL="15551749" indent="0" algn="ctr">
              <a:buNone/>
              <a:defRPr sz="680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804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4030" y="24317375"/>
            <a:ext cx="33051472" cy="4601190"/>
          </a:xfrm>
        </p:spPr>
        <p:txBody>
          <a:bodyPr anchor="b"/>
          <a:lstStyle>
            <a:lvl1pPr>
              <a:defRPr sz="1360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778071" y="3958590"/>
            <a:ext cx="31323390" cy="18221622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13606"/>
            </a:lvl1pPr>
            <a:lvl2pPr marL="1943969" indent="0">
              <a:buNone/>
              <a:defRPr sz="11905"/>
            </a:lvl2pPr>
            <a:lvl3pPr marL="3887937" indent="0">
              <a:buNone/>
              <a:defRPr sz="10205"/>
            </a:lvl3pPr>
            <a:lvl4pPr marL="5831906" indent="0">
              <a:buNone/>
              <a:defRPr sz="8504"/>
            </a:lvl4pPr>
            <a:lvl5pPr marL="7775875" indent="0">
              <a:buNone/>
              <a:defRPr sz="8504"/>
            </a:lvl5pPr>
            <a:lvl6pPr marL="9719843" indent="0">
              <a:buNone/>
              <a:defRPr sz="8504"/>
            </a:lvl6pPr>
            <a:lvl7pPr marL="11663812" indent="0">
              <a:buNone/>
              <a:defRPr sz="8504"/>
            </a:lvl7pPr>
            <a:lvl8pPr marL="13607781" indent="0">
              <a:buNone/>
              <a:defRPr sz="8504"/>
            </a:lvl8pPr>
            <a:lvl9pPr marL="15551749" indent="0">
              <a:buNone/>
              <a:defRPr sz="850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13968" y="28962467"/>
            <a:ext cx="33051536" cy="3869079"/>
          </a:xfrm>
        </p:spPr>
        <p:txBody>
          <a:bodyPr/>
          <a:lstStyle>
            <a:lvl1pPr marL="0" indent="0" algn="ctr">
              <a:buNone/>
              <a:defRPr sz="6803"/>
            </a:lvl1pPr>
            <a:lvl2pPr marL="1943969" indent="0">
              <a:buNone/>
              <a:defRPr sz="5953"/>
            </a:lvl2pPr>
            <a:lvl3pPr marL="3887937" indent="0">
              <a:buNone/>
              <a:defRPr sz="5102"/>
            </a:lvl3pPr>
            <a:lvl4pPr marL="5831906" indent="0">
              <a:buNone/>
              <a:defRPr sz="4252"/>
            </a:lvl4pPr>
            <a:lvl5pPr marL="7775875" indent="0">
              <a:buNone/>
              <a:defRPr sz="4252"/>
            </a:lvl5pPr>
            <a:lvl6pPr marL="9719843" indent="0">
              <a:buNone/>
              <a:defRPr sz="4252"/>
            </a:lvl6pPr>
            <a:lvl7pPr marL="11663812" indent="0">
              <a:buNone/>
              <a:defRPr sz="4252"/>
            </a:lvl7pPr>
            <a:lvl8pPr marL="13607781" indent="0">
              <a:buNone/>
              <a:defRPr sz="4252"/>
            </a:lvl8pPr>
            <a:lvl9pPr marL="15551749" indent="0">
              <a:buNone/>
              <a:defRPr sz="425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651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3968" y="3455955"/>
            <a:ext cx="33051536" cy="19429782"/>
          </a:xfrm>
        </p:spPr>
        <p:txBody>
          <a:bodyPr anchor="ctr"/>
          <a:lstStyle>
            <a:lvl1pPr algn="ctr">
              <a:defRPr sz="1360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13968" y="23838026"/>
            <a:ext cx="33051536" cy="8993526"/>
          </a:xfrm>
        </p:spPr>
        <p:txBody>
          <a:bodyPr anchor="ctr"/>
          <a:lstStyle>
            <a:lvl1pPr marL="0" indent="0" algn="ctr">
              <a:buNone/>
              <a:defRPr sz="6803"/>
            </a:lvl1pPr>
            <a:lvl2pPr marL="1943969" indent="0">
              <a:buNone/>
              <a:defRPr sz="5953"/>
            </a:lvl2pPr>
            <a:lvl3pPr marL="3887937" indent="0">
              <a:buNone/>
              <a:defRPr sz="5102"/>
            </a:lvl3pPr>
            <a:lvl4pPr marL="5831906" indent="0">
              <a:buNone/>
              <a:defRPr sz="4252"/>
            </a:lvl4pPr>
            <a:lvl5pPr marL="7775875" indent="0">
              <a:buNone/>
              <a:defRPr sz="4252"/>
            </a:lvl5pPr>
            <a:lvl6pPr marL="9719843" indent="0">
              <a:buNone/>
              <a:defRPr sz="4252"/>
            </a:lvl6pPr>
            <a:lvl7pPr marL="11663812" indent="0">
              <a:buNone/>
              <a:defRPr sz="4252"/>
            </a:lvl7pPr>
            <a:lvl8pPr marL="13607781" indent="0">
              <a:buNone/>
              <a:defRPr sz="4252"/>
            </a:lvl8pPr>
            <a:lvl9pPr marL="15551749" indent="0">
              <a:buNone/>
              <a:defRPr sz="425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475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1872" y="4946890"/>
            <a:ext cx="29665847" cy="15476470"/>
          </a:xfrm>
        </p:spPr>
        <p:txBody>
          <a:bodyPr anchor="ctr"/>
          <a:lstStyle>
            <a:lvl1pPr>
              <a:defRPr sz="1360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5487022" y="20466040"/>
            <a:ext cx="27910488" cy="3371980"/>
          </a:xfrm>
        </p:spPr>
        <p:txBody>
          <a:bodyPr anchor="t">
            <a:normAutofit/>
          </a:bodyPr>
          <a:lstStyle>
            <a:lvl1pPr marL="0" indent="0">
              <a:buNone/>
              <a:defRPr sz="5953"/>
            </a:lvl1pPr>
            <a:lvl2pPr marL="1943969" indent="0">
              <a:buNone/>
              <a:defRPr sz="5953"/>
            </a:lvl2pPr>
            <a:lvl3pPr marL="3887937" indent="0">
              <a:buNone/>
              <a:defRPr sz="5102"/>
            </a:lvl3pPr>
            <a:lvl4pPr marL="5831906" indent="0">
              <a:buNone/>
              <a:defRPr sz="4252"/>
            </a:lvl4pPr>
            <a:lvl5pPr marL="7775875" indent="0">
              <a:buNone/>
              <a:defRPr sz="4252"/>
            </a:lvl5pPr>
            <a:lvl6pPr marL="9719843" indent="0">
              <a:buNone/>
              <a:defRPr sz="4252"/>
            </a:lvl6pPr>
            <a:lvl7pPr marL="11663812" indent="0">
              <a:buNone/>
              <a:defRPr sz="4252"/>
            </a:lvl7pPr>
            <a:lvl8pPr marL="13607781" indent="0">
              <a:buNone/>
              <a:defRPr sz="4252"/>
            </a:lvl8pPr>
            <a:lvl9pPr marL="15551749" indent="0">
              <a:buNone/>
              <a:defRPr sz="425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13968" y="24790321"/>
            <a:ext cx="33051536" cy="8056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6803"/>
            </a:lvl1pPr>
            <a:lvl2pPr marL="1943969" indent="0">
              <a:buNone/>
              <a:defRPr sz="5953"/>
            </a:lvl2pPr>
            <a:lvl3pPr marL="3887937" indent="0">
              <a:buNone/>
              <a:defRPr sz="5102"/>
            </a:lvl3pPr>
            <a:lvl4pPr marL="5831906" indent="0">
              <a:buNone/>
              <a:defRPr sz="4252"/>
            </a:lvl4pPr>
            <a:lvl5pPr marL="7775875" indent="0">
              <a:buNone/>
              <a:defRPr sz="4252"/>
            </a:lvl5pPr>
            <a:lvl6pPr marL="9719843" indent="0">
              <a:buNone/>
              <a:defRPr sz="4252"/>
            </a:lvl6pPr>
            <a:lvl7pPr marL="11663812" indent="0">
              <a:buNone/>
              <a:defRPr sz="4252"/>
            </a:lvl7pPr>
            <a:lvl8pPr marL="13607781" indent="0">
              <a:buNone/>
              <a:defRPr sz="4252"/>
            </a:lvl8pPr>
            <a:lvl9pPr marL="15551749" indent="0">
              <a:buNone/>
              <a:defRPr sz="425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136319" y="5033462"/>
            <a:ext cx="2325318" cy="3315220"/>
          </a:xfrm>
          <a:prstGeom prst="rect">
            <a:avLst/>
          </a:prstGeom>
        </p:spPr>
        <p:txBody>
          <a:bodyPr vert="horz" lIns="388795" tIns="194397" rIns="388795" bIns="194397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34015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378046" y="17688030"/>
            <a:ext cx="2354032" cy="3315220"/>
          </a:xfrm>
          <a:prstGeom prst="rect">
            <a:avLst/>
          </a:prstGeom>
        </p:spPr>
        <p:txBody>
          <a:bodyPr vert="horz" lIns="388795" tIns="194397" rIns="388795" bIns="194397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34015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0403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3968" y="12124873"/>
            <a:ext cx="33051536" cy="14240128"/>
          </a:xfrm>
        </p:spPr>
        <p:txBody>
          <a:bodyPr anchor="b"/>
          <a:lstStyle>
            <a:lvl1pPr algn="ctr">
              <a:defRPr sz="1360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13968" y="26431770"/>
            <a:ext cx="33051536" cy="6466554"/>
          </a:xfrm>
        </p:spPr>
        <p:txBody>
          <a:bodyPr anchor="t"/>
          <a:lstStyle>
            <a:lvl1pPr marL="0" indent="0" algn="ctr">
              <a:buNone/>
              <a:defRPr sz="6803"/>
            </a:lvl1pPr>
            <a:lvl2pPr marL="1943969" indent="0">
              <a:buNone/>
              <a:defRPr sz="5953"/>
            </a:lvl2pPr>
            <a:lvl3pPr marL="3887937" indent="0">
              <a:buNone/>
              <a:defRPr sz="5102"/>
            </a:lvl3pPr>
            <a:lvl4pPr marL="5831906" indent="0">
              <a:buNone/>
              <a:defRPr sz="4252"/>
            </a:lvl4pPr>
            <a:lvl5pPr marL="7775875" indent="0">
              <a:buNone/>
              <a:defRPr sz="4252"/>
            </a:lvl5pPr>
            <a:lvl6pPr marL="9719843" indent="0">
              <a:buNone/>
              <a:defRPr sz="4252"/>
            </a:lvl6pPr>
            <a:lvl7pPr marL="11663812" indent="0">
              <a:buNone/>
              <a:defRPr sz="4252"/>
            </a:lvl7pPr>
            <a:lvl8pPr marL="13607781" indent="0">
              <a:buNone/>
              <a:defRPr sz="4252"/>
            </a:lvl8pPr>
            <a:lvl9pPr marL="15551749" indent="0">
              <a:buNone/>
              <a:defRPr sz="425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62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913968" y="3455952"/>
            <a:ext cx="33051536" cy="909962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913966" y="13419555"/>
            <a:ext cx="10520211" cy="326695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10205" b="0">
                <a:solidFill>
                  <a:schemeClr val="tx1"/>
                </a:solidFill>
              </a:defRPr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2913966" y="16686515"/>
            <a:ext cx="10520211" cy="16145040"/>
          </a:xfrm>
        </p:spPr>
        <p:txBody>
          <a:bodyPr anchor="t">
            <a:normAutofit/>
          </a:bodyPr>
          <a:lstStyle>
            <a:lvl1pPr marL="0" indent="0" algn="ctr">
              <a:buNone/>
              <a:defRPr sz="5953"/>
            </a:lvl1pPr>
            <a:lvl2pPr marL="1943969" indent="0">
              <a:buNone/>
              <a:defRPr sz="5102"/>
            </a:lvl2pPr>
            <a:lvl3pPr marL="3887937" indent="0">
              <a:buNone/>
              <a:defRPr sz="4252"/>
            </a:lvl3pPr>
            <a:lvl4pPr marL="5831906" indent="0">
              <a:buNone/>
              <a:defRPr sz="3827"/>
            </a:lvl4pPr>
            <a:lvl5pPr marL="7775875" indent="0">
              <a:buNone/>
              <a:defRPr sz="3827"/>
            </a:lvl5pPr>
            <a:lvl6pPr marL="9719843" indent="0">
              <a:buNone/>
              <a:defRPr sz="3827"/>
            </a:lvl6pPr>
            <a:lvl7pPr marL="11663812" indent="0">
              <a:buNone/>
              <a:defRPr sz="3827"/>
            </a:lvl7pPr>
            <a:lvl8pPr marL="13607781" indent="0">
              <a:buNone/>
              <a:defRPr sz="3827"/>
            </a:lvl8pPr>
            <a:lvl9pPr marL="15551749" indent="0">
              <a:buNone/>
              <a:defRPr sz="3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198370" y="13419555"/>
            <a:ext cx="10496439" cy="326695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10205" b="0">
                <a:solidFill>
                  <a:schemeClr val="tx1"/>
                </a:solidFill>
              </a:defRPr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14163164" y="16686515"/>
            <a:ext cx="10534162" cy="16145040"/>
          </a:xfrm>
        </p:spPr>
        <p:txBody>
          <a:bodyPr anchor="t">
            <a:normAutofit/>
          </a:bodyPr>
          <a:lstStyle>
            <a:lvl1pPr marL="0" indent="0" algn="ctr">
              <a:buNone/>
              <a:defRPr sz="5953"/>
            </a:lvl1pPr>
            <a:lvl2pPr marL="1943969" indent="0">
              <a:buNone/>
              <a:defRPr sz="5102"/>
            </a:lvl2pPr>
            <a:lvl3pPr marL="3887937" indent="0">
              <a:buNone/>
              <a:defRPr sz="4252"/>
            </a:lvl3pPr>
            <a:lvl4pPr marL="5831906" indent="0">
              <a:buNone/>
              <a:defRPr sz="3827"/>
            </a:lvl4pPr>
            <a:lvl5pPr marL="7775875" indent="0">
              <a:buNone/>
              <a:defRPr sz="3827"/>
            </a:lvl5pPr>
            <a:lvl6pPr marL="9719843" indent="0">
              <a:buNone/>
              <a:defRPr sz="3827"/>
            </a:lvl6pPr>
            <a:lvl7pPr marL="11663812" indent="0">
              <a:buNone/>
              <a:defRPr sz="3827"/>
            </a:lvl7pPr>
            <a:lvl8pPr marL="13607781" indent="0">
              <a:buNone/>
              <a:defRPr sz="3827"/>
            </a:lvl8pPr>
            <a:lvl9pPr marL="15551749" indent="0">
              <a:buNone/>
              <a:defRPr sz="3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5426310" y="13419555"/>
            <a:ext cx="10539192" cy="326695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10205" b="0">
                <a:solidFill>
                  <a:schemeClr val="tx1"/>
                </a:solidFill>
              </a:defRPr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25426310" y="16686515"/>
            <a:ext cx="10539192" cy="16145040"/>
          </a:xfrm>
        </p:spPr>
        <p:txBody>
          <a:bodyPr anchor="t">
            <a:normAutofit/>
          </a:bodyPr>
          <a:lstStyle>
            <a:lvl1pPr marL="0" indent="0" algn="ctr">
              <a:buNone/>
              <a:defRPr sz="5953"/>
            </a:lvl1pPr>
            <a:lvl2pPr marL="1943969" indent="0">
              <a:buNone/>
              <a:defRPr sz="5102"/>
            </a:lvl2pPr>
            <a:lvl3pPr marL="3887937" indent="0">
              <a:buNone/>
              <a:defRPr sz="4252"/>
            </a:lvl3pPr>
            <a:lvl4pPr marL="5831906" indent="0">
              <a:buNone/>
              <a:defRPr sz="3827"/>
            </a:lvl4pPr>
            <a:lvl5pPr marL="7775875" indent="0">
              <a:buNone/>
              <a:defRPr sz="3827"/>
            </a:lvl5pPr>
            <a:lvl6pPr marL="9719843" indent="0">
              <a:buNone/>
              <a:defRPr sz="3827"/>
            </a:lvl6pPr>
            <a:lvl7pPr marL="11663812" indent="0">
              <a:buNone/>
              <a:defRPr sz="3827"/>
            </a:lvl7pPr>
            <a:lvl8pPr marL="13607781" indent="0">
              <a:buNone/>
              <a:defRPr sz="3827"/>
            </a:lvl8pPr>
            <a:lvl9pPr marL="15551749" indent="0">
              <a:buNone/>
              <a:defRPr sz="3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378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913968" y="3462596"/>
            <a:ext cx="33051536" cy="909297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2913968" y="23838020"/>
            <a:ext cx="10512026" cy="326695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9354" b="0">
                <a:solidFill>
                  <a:schemeClr val="tx1"/>
                </a:solidFill>
              </a:defRPr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2913968" y="13419554"/>
            <a:ext cx="10512026" cy="8639881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6803"/>
            </a:lvl1pPr>
            <a:lvl2pPr marL="1943969" indent="0">
              <a:buNone/>
              <a:defRPr sz="6803"/>
            </a:lvl2pPr>
            <a:lvl3pPr marL="3887937" indent="0">
              <a:buNone/>
              <a:defRPr sz="6803"/>
            </a:lvl3pPr>
            <a:lvl4pPr marL="5831906" indent="0">
              <a:buNone/>
              <a:defRPr sz="6803"/>
            </a:lvl4pPr>
            <a:lvl5pPr marL="7775875" indent="0">
              <a:buNone/>
              <a:defRPr sz="6803"/>
            </a:lvl5pPr>
            <a:lvl6pPr marL="9719843" indent="0">
              <a:buNone/>
              <a:defRPr sz="6803"/>
            </a:lvl6pPr>
            <a:lvl7pPr marL="11663812" indent="0">
              <a:buNone/>
              <a:defRPr sz="6803"/>
            </a:lvl7pPr>
            <a:lvl8pPr marL="13607781" indent="0">
              <a:buNone/>
              <a:defRPr sz="6803"/>
            </a:lvl8pPr>
            <a:lvl9pPr marL="15551749" indent="0">
              <a:buNone/>
              <a:defRPr sz="6803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2913968" y="27104972"/>
            <a:ext cx="10512026" cy="5726574"/>
          </a:xfrm>
        </p:spPr>
        <p:txBody>
          <a:bodyPr anchor="t">
            <a:normAutofit/>
          </a:bodyPr>
          <a:lstStyle>
            <a:lvl1pPr marL="0" indent="0" algn="ctr">
              <a:buNone/>
              <a:defRPr sz="5953"/>
            </a:lvl1pPr>
            <a:lvl2pPr marL="1943969" indent="0">
              <a:buNone/>
              <a:defRPr sz="5102"/>
            </a:lvl2pPr>
            <a:lvl3pPr marL="3887937" indent="0">
              <a:buNone/>
              <a:defRPr sz="4252"/>
            </a:lvl3pPr>
            <a:lvl4pPr marL="5831906" indent="0">
              <a:buNone/>
              <a:defRPr sz="3827"/>
            </a:lvl4pPr>
            <a:lvl5pPr marL="7775875" indent="0">
              <a:buNone/>
              <a:defRPr sz="3827"/>
            </a:lvl5pPr>
            <a:lvl6pPr marL="9719843" indent="0">
              <a:buNone/>
              <a:defRPr sz="3827"/>
            </a:lvl6pPr>
            <a:lvl7pPr marL="11663812" indent="0">
              <a:buNone/>
              <a:defRPr sz="3827"/>
            </a:lvl7pPr>
            <a:lvl8pPr marL="13607781" indent="0">
              <a:buNone/>
              <a:defRPr sz="3827"/>
            </a:lvl8pPr>
            <a:lvl9pPr marL="15551749" indent="0">
              <a:buNone/>
              <a:defRPr sz="3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167659" y="23838020"/>
            <a:ext cx="10529306" cy="326695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9354" b="0">
                <a:solidFill>
                  <a:schemeClr val="tx1"/>
                </a:solidFill>
              </a:defRPr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14163158" y="13419554"/>
            <a:ext cx="10534166" cy="8639881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6803"/>
            </a:lvl1pPr>
            <a:lvl2pPr marL="1943969" indent="0">
              <a:buNone/>
              <a:defRPr sz="6803"/>
            </a:lvl2pPr>
            <a:lvl3pPr marL="3887937" indent="0">
              <a:buNone/>
              <a:defRPr sz="6803"/>
            </a:lvl3pPr>
            <a:lvl4pPr marL="5831906" indent="0">
              <a:buNone/>
              <a:defRPr sz="6803"/>
            </a:lvl4pPr>
            <a:lvl5pPr marL="7775875" indent="0">
              <a:buNone/>
              <a:defRPr sz="6803"/>
            </a:lvl5pPr>
            <a:lvl6pPr marL="9719843" indent="0">
              <a:buNone/>
              <a:defRPr sz="6803"/>
            </a:lvl6pPr>
            <a:lvl7pPr marL="11663812" indent="0">
              <a:buNone/>
              <a:defRPr sz="6803"/>
            </a:lvl7pPr>
            <a:lvl8pPr marL="13607781" indent="0">
              <a:buNone/>
              <a:defRPr sz="6803"/>
            </a:lvl8pPr>
            <a:lvl9pPr marL="15551749" indent="0">
              <a:buNone/>
              <a:defRPr sz="6803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14163158" y="27104969"/>
            <a:ext cx="10534166" cy="5726580"/>
          </a:xfrm>
        </p:spPr>
        <p:txBody>
          <a:bodyPr anchor="t">
            <a:normAutofit/>
          </a:bodyPr>
          <a:lstStyle>
            <a:lvl1pPr marL="0" indent="0" algn="ctr">
              <a:buNone/>
              <a:defRPr sz="5953"/>
            </a:lvl1pPr>
            <a:lvl2pPr marL="1943969" indent="0">
              <a:buNone/>
              <a:defRPr sz="5102"/>
            </a:lvl2pPr>
            <a:lvl3pPr marL="3887937" indent="0">
              <a:buNone/>
              <a:defRPr sz="4252"/>
            </a:lvl3pPr>
            <a:lvl4pPr marL="5831906" indent="0">
              <a:buNone/>
              <a:defRPr sz="3827"/>
            </a:lvl4pPr>
            <a:lvl5pPr marL="7775875" indent="0">
              <a:buNone/>
              <a:defRPr sz="3827"/>
            </a:lvl5pPr>
            <a:lvl6pPr marL="9719843" indent="0">
              <a:buNone/>
              <a:defRPr sz="3827"/>
            </a:lvl6pPr>
            <a:lvl7pPr marL="11663812" indent="0">
              <a:buNone/>
              <a:defRPr sz="3827"/>
            </a:lvl7pPr>
            <a:lvl8pPr marL="13607781" indent="0">
              <a:buNone/>
              <a:defRPr sz="3827"/>
            </a:lvl8pPr>
            <a:lvl9pPr marL="15551749" indent="0">
              <a:buNone/>
              <a:defRPr sz="3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5426312" y="23838020"/>
            <a:ext cx="10525649" cy="326695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9354" b="0">
                <a:solidFill>
                  <a:schemeClr val="tx1"/>
                </a:solidFill>
              </a:defRPr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25426310" y="13419554"/>
            <a:ext cx="10539192" cy="8639881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6803"/>
            </a:lvl1pPr>
            <a:lvl2pPr marL="1943969" indent="0">
              <a:buNone/>
              <a:defRPr sz="6803"/>
            </a:lvl2pPr>
            <a:lvl3pPr marL="3887937" indent="0">
              <a:buNone/>
              <a:defRPr sz="6803"/>
            </a:lvl3pPr>
            <a:lvl4pPr marL="5831906" indent="0">
              <a:buNone/>
              <a:defRPr sz="6803"/>
            </a:lvl4pPr>
            <a:lvl5pPr marL="7775875" indent="0">
              <a:buNone/>
              <a:defRPr sz="6803"/>
            </a:lvl5pPr>
            <a:lvl6pPr marL="9719843" indent="0">
              <a:buNone/>
              <a:defRPr sz="6803"/>
            </a:lvl6pPr>
            <a:lvl7pPr marL="11663812" indent="0">
              <a:buNone/>
              <a:defRPr sz="6803"/>
            </a:lvl7pPr>
            <a:lvl8pPr marL="13607781" indent="0">
              <a:buNone/>
              <a:defRPr sz="6803"/>
            </a:lvl8pPr>
            <a:lvl9pPr marL="15551749" indent="0">
              <a:buNone/>
              <a:defRPr sz="6803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25425910" y="27104958"/>
            <a:ext cx="10539591" cy="5726591"/>
          </a:xfrm>
        </p:spPr>
        <p:txBody>
          <a:bodyPr anchor="t">
            <a:normAutofit/>
          </a:bodyPr>
          <a:lstStyle>
            <a:lvl1pPr marL="0" indent="0" algn="ctr">
              <a:buNone/>
              <a:defRPr sz="5953"/>
            </a:lvl1pPr>
            <a:lvl2pPr marL="1943969" indent="0">
              <a:buNone/>
              <a:defRPr sz="5102"/>
            </a:lvl2pPr>
            <a:lvl3pPr marL="3887937" indent="0">
              <a:buNone/>
              <a:defRPr sz="4252"/>
            </a:lvl3pPr>
            <a:lvl4pPr marL="5831906" indent="0">
              <a:buNone/>
              <a:defRPr sz="3827"/>
            </a:lvl4pPr>
            <a:lvl5pPr marL="7775875" indent="0">
              <a:buNone/>
              <a:defRPr sz="3827"/>
            </a:lvl5pPr>
            <a:lvl6pPr marL="9719843" indent="0">
              <a:buNone/>
              <a:defRPr sz="3827"/>
            </a:lvl6pPr>
            <a:lvl7pPr marL="11663812" indent="0">
              <a:buNone/>
              <a:defRPr sz="3827"/>
            </a:lvl7pPr>
            <a:lvl8pPr marL="13607781" indent="0">
              <a:buNone/>
              <a:defRPr sz="3827"/>
            </a:lvl8pPr>
            <a:lvl9pPr marL="15551749" indent="0">
              <a:buNone/>
              <a:defRPr sz="3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34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2913968" y="13419563"/>
            <a:ext cx="33051536" cy="1941199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6150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23118" y="3455966"/>
            <a:ext cx="8142386" cy="293755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2913968" y="3455966"/>
            <a:ext cx="24423153" cy="29375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3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2913961" y="13419557"/>
            <a:ext cx="33049542" cy="194119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9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3965" y="4697309"/>
            <a:ext cx="33011037" cy="15515610"/>
          </a:xfrm>
        </p:spPr>
        <p:txBody>
          <a:bodyPr anchor="b">
            <a:normAutofit/>
          </a:bodyPr>
          <a:lstStyle>
            <a:lvl1pPr>
              <a:defRPr sz="1700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3965" y="20734911"/>
            <a:ext cx="33011037" cy="7756521"/>
          </a:xfrm>
        </p:spPr>
        <p:txBody>
          <a:bodyPr>
            <a:normAutofit/>
          </a:bodyPr>
          <a:lstStyle>
            <a:lvl1pPr marL="0" indent="0" algn="ctr">
              <a:buNone/>
              <a:defRPr sz="8504">
                <a:solidFill>
                  <a:schemeClr val="bg1">
                    <a:lumMod val="50000"/>
                  </a:schemeClr>
                </a:solidFill>
              </a:defRPr>
            </a:lvl1pPr>
            <a:lvl2pPr marL="1943969" indent="0">
              <a:buNone/>
              <a:defRPr sz="8504">
                <a:solidFill>
                  <a:schemeClr val="tx1">
                    <a:tint val="75000"/>
                  </a:schemeClr>
                </a:solidFill>
              </a:defRPr>
            </a:lvl2pPr>
            <a:lvl3pPr marL="3887937" indent="0">
              <a:buNone/>
              <a:defRPr sz="7653">
                <a:solidFill>
                  <a:schemeClr val="tx1">
                    <a:tint val="75000"/>
                  </a:schemeClr>
                </a:solidFill>
              </a:defRPr>
            </a:lvl3pPr>
            <a:lvl4pPr marL="5831906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4pPr>
            <a:lvl5pPr marL="7775875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5pPr>
            <a:lvl6pPr marL="9719843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6pPr>
            <a:lvl7pPr marL="11663812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7pPr>
            <a:lvl8pPr marL="13607781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8pPr>
            <a:lvl9pPr marL="15551749" indent="0">
              <a:buNone/>
              <a:defRPr sz="68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070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913970" y="3506513"/>
            <a:ext cx="33051532" cy="90490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2913961" y="13419557"/>
            <a:ext cx="16282774" cy="194119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19682728" y="13419557"/>
            <a:ext cx="16280775" cy="194119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62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913970" y="3506513"/>
            <a:ext cx="33051532" cy="90490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5562" y="13441806"/>
            <a:ext cx="15541181" cy="3855031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11055" b="0">
                <a:solidFill>
                  <a:schemeClr val="tx1"/>
                </a:solidFill>
              </a:defRPr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2913965" y="17296845"/>
            <a:ext cx="16282774" cy="155347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97761" y="13441806"/>
            <a:ext cx="15567743" cy="3855031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11055" b="0">
                <a:solidFill>
                  <a:schemeClr val="tx1"/>
                </a:solidFill>
              </a:defRPr>
            </a:lvl1pPr>
            <a:lvl2pPr marL="1943969" indent="0">
              <a:buNone/>
              <a:defRPr sz="8504" b="1"/>
            </a:lvl2pPr>
            <a:lvl3pPr marL="3887937" indent="0">
              <a:buNone/>
              <a:defRPr sz="7653" b="1"/>
            </a:lvl3pPr>
            <a:lvl4pPr marL="5831906" indent="0">
              <a:buNone/>
              <a:defRPr sz="6803" b="1"/>
            </a:lvl4pPr>
            <a:lvl5pPr marL="7775875" indent="0">
              <a:buNone/>
              <a:defRPr sz="6803" b="1"/>
            </a:lvl5pPr>
            <a:lvl6pPr marL="9719843" indent="0">
              <a:buNone/>
              <a:defRPr sz="6803" b="1"/>
            </a:lvl6pPr>
            <a:lvl7pPr marL="11663812" indent="0">
              <a:buNone/>
              <a:defRPr sz="6803" b="1"/>
            </a:lvl7pPr>
            <a:lvl8pPr marL="13607781" indent="0">
              <a:buNone/>
              <a:defRPr sz="6803" b="1"/>
            </a:lvl8pPr>
            <a:lvl9pPr marL="15551749" indent="0">
              <a:buNone/>
              <a:defRPr sz="680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19682730" y="17296845"/>
            <a:ext cx="16280779" cy="155347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594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11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113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3965" y="3455952"/>
            <a:ext cx="12550643" cy="11470247"/>
          </a:xfrm>
        </p:spPr>
        <p:txBody>
          <a:bodyPr anchor="b"/>
          <a:lstStyle>
            <a:lvl1pPr algn="ctr">
              <a:defRPr sz="1360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16193598" y="3455961"/>
            <a:ext cx="19771899" cy="293755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13968" y="14926199"/>
            <a:ext cx="12550647" cy="17905348"/>
          </a:xfrm>
        </p:spPr>
        <p:txBody>
          <a:bodyPr/>
          <a:lstStyle>
            <a:lvl1pPr marL="0" indent="0" algn="ctr">
              <a:buNone/>
              <a:defRPr sz="6803"/>
            </a:lvl1pPr>
            <a:lvl2pPr marL="1943969" indent="0">
              <a:buNone/>
              <a:defRPr sz="5953"/>
            </a:lvl2pPr>
            <a:lvl3pPr marL="3887937" indent="0">
              <a:buNone/>
              <a:defRPr sz="5102"/>
            </a:lvl3pPr>
            <a:lvl4pPr marL="5831906" indent="0">
              <a:buNone/>
              <a:defRPr sz="4252"/>
            </a:lvl4pPr>
            <a:lvl5pPr marL="7775875" indent="0">
              <a:buNone/>
              <a:defRPr sz="4252"/>
            </a:lvl5pPr>
            <a:lvl6pPr marL="9719843" indent="0">
              <a:buNone/>
              <a:defRPr sz="4252"/>
            </a:lvl6pPr>
            <a:lvl7pPr marL="11663812" indent="0">
              <a:buNone/>
              <a:defRPr sz="4252"/>
            </a:lvl7pPr>
            <a:lvl8pPr marL="13607781" indent="0">
              <a:buNone/>
              <a:defRPr sz="4252"/>
            </a:lvl8pPr>
            <a:lvl9pPr marL="15551749" indent="0">
              <a:buNone/>
              <a:defRPr sz="425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64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879463" cy="38879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3970" y="3455952"/>
            <a:ext cx="17558763" cy="11470258"/>
          </a:xfrm>
        </p:spPr>
        <p:txBody>
          <a:bodyPr anchor="b"/>
          <a:lstStyle>
            <a:lvl1pPr algn="ctr">
              <a:defRPr sz="13606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77707" y="3455958"/>
            <a:ext cx="12780607" cy="29375594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13606"/>
            </a:lvl1pPr>
            <a:lvl2pPr marL="1943969" indent="0">
              <a:buNone/>
              <a:defRPr sz="11905"/>
            </a:lvl2pPr>
            <a:lvl3pPr marL="3887937" indent="0">
              <a:buNone/>
              <a:defRPr sz="10205"/>
            </a:lvl3pPr>
            <a:lvl4pPr marL="5831906" indent="0">
              <a:buNone/>
              <a:defRPr sz="8504"/>
            </a:lvl4pPr>
            <a:lvl5pPr marL="7775875" indent="0">
              <a:buNone/>
              <a:defRPr sz="8504"/>
            </a:lvl5pPr>
            <a:lvl6pPr marL="9719843" indent="0">
              <a:buNone/>
              <a:defRPr sz="8504"/>
            </a:lvl6pPr>
            <a:lvl7pPr marL="11663812" indent="0">
              <a:buNone/>
              <a:defRPr sz="8504"/>
            </a:lvl7pPr>
            <a:lvl8pPr marL="13607781" indent="0">
              <a:buNone/>
              <a:defRPr sz="8504"/>
            </a:lvl8pPr>
            <a:lvl9pPr marL="15551749" indent="0">
              <a:buNone/>
              <a:defRPr sz="850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14029" y="14926207"/>
            <a:ext cx="17558704" cy="17905342"/>
          </a:xfrm>
        </p:spPr>
        <p:txBody>
          <a:bodyPr/>
          <a:lstStyle>
            <a:lvl1pPr marL="0" indent="0" algn="ctr">
              <a:buNone/>
              <a:defRPr sz="6803"/>
            </a:lvl1pPr>
            <a:lvl2pPr marL="1943969" indent="0">
              <a:buNone/>
              <a:defRPr sz="5953"/>
            </a:lvl2pPr>
            <a:lvl3pPr marL="3887937" indent="0">
              <a:buNone/>
              <a:defRPr sz="5102"/>
            </a:lvl3pPr>
            <a:lvl4pPr marL="5831906" indent="0">
              <a:buNone/>
              <a:defRPr sz="4252"/>
            </a:lvl4pPr>
            <a:lvl5pPr marL="7775875" indent="0">
              <a:buNone/>
              <a:defRPr sz="4252"/>
            </a:lvl5pPr>
            <a:lvl6pPr marL="9719843" indent="0">
              <a:buNone/>
              <a:defRPr sz="4252"/>
            </a:lvl6pPr>
            <a:lvl7pPr marL="11663812" indent="0">
              <a:buNone/>
              <a:defRPr sz="4252"/>
            </a:lvl7pPr>
            <a:lvl8pPr marL="13607781" indent="0">
              <a:buNone/>
              <a:defRPr sz="4252"/>
            </a:lvl8pPr>
            <a:lvl9pPr marL="15551749" indent="0">
              <a:buNone/>
              <a:defRPr sz="425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3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-3"/>
            <a:ext cx="38879472" cy="3887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13970" y="3506513"/>
            <a:ext cx="33051532" cy="90490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3968" y="13419563"/>
            <a:ext cx="33051536" cy="19411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486974" y="33353548"/>
            <a:ext cx="8747879" cy="20699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3968" y="33353548"/>
            <a:ext cx="21279384" cy="20699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528475" y="33353548"/>
            <a:ext cx="2437029" cy="20699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75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3887937" rtl="0" eaLnBrk="1" latinLnBrk="0" hangingPunct="1">
        <a:lnSpc>
          <a:spcPct val="90000"/>
        </a:lnSpc>
        <a:spcBef>
          <a:spcPct val="0"/>
        </a:spcBef>
        <a:buNone/>
        <a:defRPr sz="15307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971984" indent="-971984" algn="l" defTabSz="3887937" rtl="0" eaLnBrk="1" latinLnBrk="0" hangingPunct="1">
        <a:lnSpc>
          <a:spcPct val="120000"/>
        </a:lnSpc>
        <a:spcBef>
          <a:spcPts val="4252"/>
        </a:spcBef>
        <a:buClr>
          <a:schemeClr val="tx1"/>
        </a:buClr>
        <a:buFont typeface="Arial" panose="020B0604020202020204" pitchFamily="34" charset="0"/>
        <a:buChar char="•"/>
        <a:defRPr sz="8504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2915953" indent="-971984" algn="l" defTabSz="3887937" rtl="0" eaLnBrk="1" latinLnBrk="0" hangingPunct="1">
        <a:lnSpc>
          <a:spcPct val="120000"/>
        </a:lnSpc>
        <a:spcBef>
          <a:spcPts val="2126"/>
        </a:spcBef>
        <a:buClr>
          <a:schemeClr val="tx1"/>
        </a:buClr>
        <a:buFont typeface="Arial" panose="020B0604020202020204" pitchFamily="34" charset="0"/>
        <a:buChar char="•"/>
        <a:defRPr sz="765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4859922" indent="-971984" algn="l" defTabSz="3887937" rtl="0" eaLnBrk="1" latinLnBrk="0" hangingPunct="1">
        <a:lnSpc>
          <a:spcPct val="120000"/>
        </a:lnSpc>
        <a:spcBef>
          <a:spcPts val="2126"/>
        </a:spcBef>
        <a:buClr>
          <a:schemeClr val="tx1"/>
        </a:buClr>
        <a:buFont typeface="Arial" panose="020B0604020202020204" pitchFamily="34" charset="0"/>
        <a:buChar char="•"/>
        <a:defRPr sz="680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6803890" indent="-971984" algn="l" defTabSz="3887937" rtl="0" eaLnBrk="1" latinLnBrk="0" hangingPunct="1">
        <a:lnSpc>
          <a:spcPct val="120000"/>
        </a:lnSpc>
        <a:spcBef>
          <a:spcPts val="2126"/>
        </a:spcBef>
        <a:buClr>
          <a:schemeClr val="tx1"/>
        </a:buClr>
        <a:buFont typeface="Arial" panose="020B0604020202020204" pitchFamily="34" charset="0"/>
        <a:buChar char="•"/>
        <a:defRPr sz="595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8747859" indent="-971984" algn="l" defTabSz="3887937" rtl="0" eaLnBrk="1" latinLnBrk="0" hangingPunct="1">
        <a:lnSpc>
          <a:spcPct val="120000"/>
        </a:lnSpc>
        <a:spcBef>
          <a:spcPts val="2126"/>
        </a:spcBef>
        <a:buClr>
          <a:schemeClr val="tx1"/>
        </a:buClr>
        <a:buFont typeface="Arial" panose="020B0604020202020204" pitchFamily="34" charset="0"/>
        <a:buChar char="•"/>
        <a:defRPr sz="595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0691828" indent="-971984" algn="l" defTabSz="3887937" rtl="0" eaLnBrk="1" latinLnBrk="0" hangingPunct="1">
        <a:lnSpc>
          <a:spcPct val="120000"/>
        </a:lnSpc>
        <a:spcBef>
          <a:spcPts val="2126"/>
        </a:spcBef>
        <a:buClr>
          <a:schemeClr val="tx1"/>
        </a:buClr>
        <a:buFont typeface="Arial" panose="020B0604020202020204" pitchFamily="34" charset="0"/>
        <a:buChar char="•"/>
        <a:defRPr sz="595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12635796" indent="-971984" algn="l" defTabSz="3887937" rtl="0" eaLnBrk="1" latinLnBrk="0" hangingPunct="1">
        <a:lnSpc>
          <a:spcPct val="120000"/>
        </a:lnSpc>
        <a:spcBef>
          <a:spcPts val="2126"/>
        </a:spcBef>
        <a:buClr>
          <a:schemeClr val="tx1"/>
        </a:buClr>
        <a:buFont typeface="Arial" panose="020B0604020202020204" pitchFamily="34" charset="0"/>
        <a:buChar char="•"/>
        <a:defRPr sz="595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14579765" indent="-971984" algn="l" defTabSz="3887937" rtl="0" eaLnBrk="1" latinLnBrk="0" hangingPunct="1">
        <a:lnSpc>
          <a:spcPct val="120000"/>
        </a:lnSpc>
        <a:spcBef>
          <a:spcPts val="2126"/>
        </a:spcBef>
        <a:buClr>
          <a:schemeClr val="tx1"/>
        </a:buClr>
        <a:buFont typeface="Arial" panose="020B0604020202020204" pitchFamily="34" charset="0"/>
        <a:buChar char="•"/>
        <a:defRPr sz="595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16523734" indent="-971984" algn="l" defTabSz="3887937" rtl="0" eaLnBrk="1" latinLnBrk="0" hangingPunct="1">
        <a:lnSpc>
          <a:spcPct val="120000"/>
        </a:lnSpc>
        <a:spcBef>
          <a:spcPts val="2126"/>
        </a:spcBef>
        <a:buClr>
          <a:schemeClr val="tx1"/>
        </a:buClr>
        <a:buFont typeface="Arial" panose="020B0604020202020204" pitchFamily="34" charset="0"/>
        <a:buChar char="•"/>
        <a:defRPr sz="5953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1pPr>
      <a:lvl2pPr marL="1943969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2pPr>
      <a:lvl3pPr marL="3887937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3pPr>
      <a:lvl4pPr marL="5831906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4pPr>
      <a:lvl5pPr marL="7775875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5pPr>
      <a:lvl6pPr marL="9719843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6pPr>
      <a:lvl7pPr marL="11663812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7pPr>
      <a:lvl8pPr marL="13607781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8pPr>
      <a:lvl9pPr marL="15551749" algn="l" defTabSz="3887937" rtl="0" eaLnBrk="1" latinLnBrk="0" hangingPunct="1">
        <a:defRPr sz="76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5C875A-B1D5-4C6B-85ED-F03D3CEFF4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Monotype Corsiva" panose="03010101010201010101" pitchFamily="66" charset="0"/>
                <a:cs typeface="Mongolian Baiti" panose="03000500000000000000" pitchFamily="66" charset="0"/>
              </a:rPr>
              <a:t>«Экспресс-техники саморегуляции для выпускников»</a:t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5A913C4-6671-435A-9FC3-6957A8748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844" y="23543463"/>
            <a:ext cx="29521800" cy="153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00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D46EAD-51DE-4709-B55A-9AB6205D3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3800" b="1" dirty="0">
                <a:solidFill>
                  <a:srgbClr val="7030A0"/>
                </a:solidFill>
              </a:rPr>
              <a:t>Сдача экзамена очень важный этап в твоей жизни!!!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45FD5E-04E1-40A2-BA66-7BDF31145B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13961" y="11582400"/>
            <a:ext cx="33049542" cy="212491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Существуют экспресс - техники для саморегуляции эмоционального состояния, представим некоторые из них:</a:t>
            </a:r>
          </a:p>
          <a:p>
            <a:pPr marL="0" indent="0">
              <a:buNone/>
            </a:pPr>
            <a:r>
              <a:rPr lang="ru-RU" b="1" dirty="0"/>
              <a:t>Дыхательные упражнения – это техники управления дыханием, направленные на достижение различных состояний. </a:t>
            </a:r>
          </a:p>
          <a:p>
            <a:pPr marL="0" indent="0">
              <a:buNone/>
            </a:pPr>
            <a:r>
              <a:rPr lang="ru-RU" b="1" dirty="0"/>
              <a:t>Благодаря им можно расслабиться и расслабить определенные участки тела. Взбодриться и поднять тонус. Есть техники направленные на аккумуляцию сил, есть упражнения для повышения и восстановление энергии, на успокоение сознания</a:t>
            </a:r>
            <a:r>
              <a:rPr lang="ru-RU" sz="88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229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932D120-07AA-4DF3-BC02-0BA741E5C96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13961" y="1889760"/>
            <a:ext cx="33049542" cy="346862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b="1" dirty="0">
                <a:solidFill>
                  <a:srgbClr val="C00000"/>
                </a:solidFill>
              </a:rPr>
              <a:t>Примеры дыхательных упражнений</a:t>
            </a:r>
          </a:p>
          <a:p>
            <a:pPr marL="0" indent="0" algn="ctr">
              <a:buNone/>
            </a:pPr>
            <a:endParaRPr lang="ru-RU" sz="7200" b="1" dirty="0"/>
          </a:p>
          <a:p>
            <a:pPr marL="0" indent="0">
              <a:buNone/>
            </a:pPr>
            <a:r>
              <a:rPr lang="ru-RU" sz="7800" b="1" dirty="0">
                <a:solidFill>
                  <a:schemeClr val="accent1">
                    <a:lumMod val="50000"/>
                  </a:schemeClr>
                </a:solidFill>
              </a:rPr>
              <a:t>1. Приняв удобную позу, закрыть глаза, расслабить все мышцы тела.</a:t>
            </a:r>
          </a:p>
          <a:p>
            <a:pPr marL="0" indent="0">
              <a:buNone/>
            </a:pPr>
            <a:r>
              <a:rPr lang="ru-RU" sz="7800" b="1" dirty="0"/>
              <a:t>Мысленно проверить общее расслабление, особенно мышц лица (сбросить зажимы, разжать челюсти, сделать лицо безвольным, добрым по выражению).</a:t>
            </a:r>
          </a:p>
          <a:p>
            <a:pPr marL="0" indent="0">
              <a:buNone/>
            </a:pPr>
            <a:r>
              <a:rPr lang="ru-RU" sz="7800" b="1" dirty="0"/>
              <a:t>Затем три раза мысленно произнести формулу: Я (на вдохе)… РАССЛАБЛЯЮСЬ (на выдохе)… И (на вдохе)… УСПОКАИВАЮСЬ (на выдохе).</a:t>
            </a:r>
          </a:p>
          <a:p>
            <a:pPr marL="0" indent="0">
              <a:buNone/>
            </a:pPr>
            <a:r>
              <a:rPr lang="ru-RU" sz="7800" b="1" dirty="0">
                <a:solidFill>
                  <a:schemeClr val="accent1">
                    <a:lumMod val="50000"/>
                  </a:schemeClr>
                </a:solidFill>
              </a:rPr>
              <a:t>2. Сосредоточьтесь на своем спокойном дыхании в течение 1−2 минут.</a:t>
            </a:r>
          </a:p>
          <a:p>
            <a:r>
              <a:rPr lang="ru-RU" sz="7800" b="1" dirty="0"/>
              <a:t>Внимательно следите за дыханием, пассивно осознавая, что дышите через нос. Мысленно отметьте, что вдыхаемый воздух несколько холоднее выдыхаемого.</a:t>
            </a:r>
          </a:p>
          <a:p>
            <a:r>
              <a:rPr lang="ru-RU" sz="7800" b="1" dirty="0"/>
              <a:t>Постарайтесь не думать ни о чем другом. Концентрируйте все внимание на своем теле и дыхании. Делайте это с любовью и заботой о себе!</a:t>
            </a:r>
          </a:p>
        </p:txBody>
      </p:sp>
    </p:spTree>
    <p:extLst>
      <p:ext uri="{BB962C8B-B14F-4D97-AF65-F5344CB8AC3E}">
        <p14:creationId xmlns:p14="http://schemas.microsoft.com/office/powerpoint/2010/main" val="11895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877C489-9FFF-4614-B2E0-4CE70061BB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304361" y="17788357"/>
            <a:ext cx="33049542" cy="194119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8400" b="1" dirty="0">
                <a:solidFill>
                  <a:schemeClr val="accent1">
                    <a:lumMod val="50000"/>
                  </a:schemeClr>
                </a:solidFill>
              </a:rPr>
              <a:t>3. Мысленно «пробегитесь» по всем мышцам тела и проверьте, не осталось ли где напряжения. Если - да, то постарайтесь снять его, поскольку расслабление должно быть полным.</a:t>
            </a:r>
          </a:p>
          <a:p>
            <a:pPr marL="0" indent="0">
              <a:buNone/>
            </a:pPr>
            <a:r>
              <a:rPr lang="ru-RU" sz="8400" b="1" dirty="0">
                <a:solidFill>
                  <a:schemeClr val="accent1">
                    <a:lumMod val="50000"/>
                  </a:schemeClr>
                </a:solidFill>
              </a:rPr>
              <a:t>4. В завершении сделайте очень глубокий вдох. На мгновение задержите воздух и напрягите мышцы тела, затем резко выдохните, расслабившись.</a:t>
            </a:r>
          </a:p>
          <a:p>
            <a:r>
              <a:rPr lang="ru-RU" sz="8400" b="1" dirty="0"/>
              <a:t>Подышите спокойно . Повторите 3 раза.</a:t>
            </a:r>
          </a:p>
          <a:p>
            <a:pPr marL="0" indent="0">
              <a:buNone/>
            </a:pPr>
            <a:r>
              <a:rPr lang="ru-RU" sz="8400" b="1" dirty="0">
                <a:solidFill>
                  <a:schemeClr val="accent1">
                    <a:lumMod val="50000"/>
                  </a:schemeClr>
                </a:solidFill>
              </a:rPr>
              <a:t>5. Теперь откройте глаза, затем зажмурьте несколько раз, снова откройте и потянитесь. УЛЫБНИТЕСЬ. Очень медленно, без рывков, без резких движений, встаньте, стараясь как можно дольше сохранить приятное ощущение внутреннего расслабления и покоя.</a:t>
            </a:r>
          </a:p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FA33EC8-DFBA-4A6A-8258-00121D28F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700" y="2717800"/>
            <a:ext cx="21990644" cy="14156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702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BB45BF-0BB8-4B58-AC9D-46A7961B0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9600" b="1" dirty="0">
                <a:solidFill>
                  <a:srgbClr val="C00000"/>
                </a:solidFill>
              </a:rPr>
              <a:t>Антистрессовый массаж </a:t>
            </a:r>
            <a:r>
              <a:rPr lang="ru-RU" sz="9600" b="1" dirty="0"/>
              <a:t>- расслабляющий массаж сутью которого является комплексное воздействие на нервную систему посредствам расслабления мышц.</a:t>
            </a:r>
            <a:b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18EFEA-B4E1-4C3C-BD88-0467C9FC76C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13961" y="10302240"/>
            <a:ext cx="33049542" cy="26700480"/>
          </a:xfrm>
        </p:spPr>
        <p:txBody>
          <a:bodyPr>
            <a:normAutofit/>
          </a:bodyPr>
          <a:lstStyle/>
          <a:p>
            <a:pPr marL="1371600" indent="-1371600">
              <a:buFont typeface="+mj-lt"/>
              <a:buAutoNum type="arabicPeriod"/>
            </a:pPr>
            <a:r>
              <a:rPr lang="ru-RU" sz="7800" b="1" dirty="0"/>
              <a:t>Согреваем ладони.</a:t>
            </a:r>
          </a:p>
          <a:p>
            <a:pPr marL="1371600" indent="-1371600">
              <a:buFont typeface="+mj-lt"/>
              <a:buAutoNum type="arabicPeriod"/>
            </a:pPr>
            <a:r>
              <a:rPr lang="ru-RU" sz="7800" b="1" dirty="0"/>
              <a:t>С силой проводим пальцами по голове, имитируя расческу.</a:t>
            </a:r>
          </a:p>
          <a:p>
            <a:pPr marL="1371600" indent="-1371600">
              <a:buFont typeface="+mj-lt"/>
              <a:buAutoNum type="arabicPeriod"/>
            </a:pPr>
            <a:r>
              <a:rPr lang="ru-RU" sz="7800" b="1" dirty="0"/>
              <a:t>Стучим по голове «твердыми» пальцами. </a:t>
            </a:r>
          </a:p>
          <a:p>
            <a:pPr marL="1371600" indent="-1371600">
              <a:buFont typeface="+mj-lt"/>
              <a:buAutoNum type="arabicPeriod"/>
            </a:pPr>
            <a:r>
              <a:rPr lang="ru-RU" sz="7800" b="1" dirty="0"/>
              <a:t>«Вытягиваем» волосы.</a:t>
            </a:r>
          </a:p>
          <a:p>
            <a:pPr marL="1371600" indent="-1371600">
              <a:buFont typeface="+mj-lt"/>
              <a:buAutoNum type="arabicPeriod"/>
            </a:pPr>
            <a:r>
              <a:rPr lang="ru-RU" sz="7800" b="1" dirty="0"/>
              <a:t>Закрываем глаза. Похлопывающими движениями рук проводим по лбу, как будто что-то стряхиваем с него (до ощущения светлого пятна в области лба).</a:t>
            </a:r>
          </a:p>
          <a:p>
            <a:pPr marL="1371600" indent="-1371600">
              <a:buFont typeface="+mj-lt"/>
              <a:buAutoNum type="arabicPeriod"/>
            </a:pPr>
            <a:r>
              <a:rPr lang="ru-RU" sz="7800" b="1" dirty="0"/>
              <a:t>Прищипываем брови двумя пальцами вдоль дуги.</a:t>
            </a:r>
          </a:p>
          <a:p>
            <a:pPr marL="1371600" indent="-1371600">
              <a:buFont typeface="+mj-lt"/>
              <a:buAutoNum type="arabicPeriod"/>
            </a:pPr>
            <a:r>
              <a:rPr lang="ru-RU" sz="7800" b="1" dirty="0"/>
              <a:t>Указательными пальцами прижимаем точки у основания переносицы.</a:t>
            </a:r>
          </a:p>
          <a:p>
            <a:pPr marL="1371600" indent="-1371600">
              <a:buFont typeface="+mj-lt"/>
              <a:buAutoNum type="arabicPeriod"/>
            </a:pPr>
            <a:r>
              <a:rPr lang="ru-RU" sz="7800" b="1" dirty="0"/>
              <a:t>Легкими движениями пальцев постукиваем по векам.</a:t>
            </a:r>
          </a:p>
          <a:p>
            <a:pPr marL="1371600" indent="-1371600">
              <a:buFont typeface="+mj-lt"/>
              <a:buAutoNum type="arabicPeriod"/>
            </a:pPr>
            <a:r>
              <a:rPr lang="ru-RU" sz="7800" b="1" dirty="0"/>
              <a:t>«Твердыми» пальцами постукиваем по скулам.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253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A983A23-4CA4-49A6-8B2F-71BA545C286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16680" y="2316480"/>
            <a:ext cx="36222359" cy="33771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800" b="1" dirty="0"/>
              <a:t>10. Постукиваем кулачком по нижней челюсти: правым – по левой стороне, левым – по правой.</a:t>
            </a:r>
          </a:p>
          <a:p>
            <a:pPr marL="0" indent="0">
              <a:buNone/>
            </a:pPr>
            <a:r>
              <a:rPr lang="ru-RU" sz="7800" b="1" dirty="0"/>
              <a:t>11. Разминаем уши вдоль всей окружности (указательным и большим пальцами).</a:t>
            </a:r>
          </a:p>
          <a:p>
            <a:pPr marL="0" indent="0">
              <a:buNone/>
            </a:pPr>
            <a:r>
              <a:rPr lang="ru-RU" sz="7800" b="1" dirty="0"/>
              <a:t>12. Растягиваем ушные раковины («Чебурашка»).</a:t>
            </a:r>
          </a:p>
          <a:p>
            <a:pPr marL="0" indent="0">
              <a:buNone/>
            </a:pPr>
            <a:r>
              <a:rPr lang="ru-RU" sz="7800" b="1" dirty="0"/>
              <a:t>13. Сворачиваем уши: вдоль и поперек.</a:t>
            </a:r>
          </a:p>
          <a:p>
            <a:pPr marL="0" indent="0">
              <a:buNone/>
            </a:pPr>
            <a:r>
              <a:rPr lang="ru-RU" sz="7800" b="1" dirty="0"/>
              <a:t>14. Закрываем уши ладонями и стучим пальцами по затылочной части головы («Барабан»).</a:t>
            </a:r>
          </a:p>
          <a:p>
            <a:pPr marL="0" indent="0">
              <a:buNone/>
            </a:pPr>
            <a:r>
              <a:rPr lang="ru-RU" sz="7800" b="1" dirty="0"/>
              <a:t>15. Ребром ладони растираем точку у основания шеи.</a:t>
            </a:r>
          </a:p>
          <a:p>
            <a:pPr marL="0" indent="0">
              <a:buNone/>
            </a:pPr>
            <a:r>
              <a:rPr lang="ru-RU" sz="7800" b="1" dirty="0"/>
              <a:t>16. Проводим ладонями над головой, описывая круг.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F6DD3C-FB4A-4A65-BF8F-48532D511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555" y="20335081"/>
            <a:ext cx="21301870" cy="1722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992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109162-428F-477A-9395-C9246BB4B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3970" y="1524001"/>
            <a:ext cx="33051532" cy="8412479"/>
          </a:xfrm>
        </p:spPr>
        <p:txBody>
          <a:bodyPr>
            <a:noAutofit/>
          </a:bodyPr>
          <a:lstStyle/>
          <a:p>
            <a:r>
              <a:rPr lang="ru-RU" sz="9600" b="1" dirty="0">
                <a:solidFill>
                  <a:srgbClr val="C00000"/>
                </a:solidFill>
              </a:rPr>
              <a:t>Техника самовнушения </a:t>
            </a:r>
            <a:r>
              <a:rPr lang="ru-RU" sz="9600" b="1" dirty="0"/>
              <a:t>- это внушение самому себе представлений, мыслей, чувств, направленных на улучшение общего самочувствия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25D0D8-E4E6-48ED-B272-C0225849F6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13961" y="10728960"/>
            <a:ext cx="33049542" cy="27614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800" b="1" dirty="0"/>
              <a:t>Самовнушение должно быть позитивным, жизнеутверждающим, конструктивным (нельзя внушать себе негативное); должно быть облечено в простые, четкие и понятные фразы в утвердительной форме без частицы «не» («я хочу…», «я могу…» и т. д.) и предполагает многократное повторение.</a:t>
            </a:r>
          </a:p>
          <a:p>
            <a:pPr marL="0" indent="0">
              <a:buNone/>
            </a:pPr>
            <a:r>
              <a:rPr lang="ru-RU" sz="7800" b="1" dirty="0"/>
              <a:t>Придумайте несколько кратких оптимистичных тезисов, которые нужно повторять в период волнения.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7800" b="1" dirty="0"/>
              <a:t> Все будет нормально!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7800" b="1" dirty="0"/>
              <a:t> Сейчас я почувствую себя лучше!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7800" b="1" dirty="0"/>
              <a:t> Я владею ситуацией!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7800" b="1" dirty="0"/>
              <a:t> Без сомнения, я справлюсь!</a:t>
            </a:r>
          </a:p>
          <a:p>
            <a:pPr marL="0" indent="0">
              <a:buNone/>
            </a:pPr>
            <a:r>
              <a:rPr lang="ru-RU" sz="7800" b="1" dirty="0"/>
              <a:t>Пусть данные техники помогут Вам справиться с волнением на экзаменах, почувствовать уверенность в себе и своих силах.</a:t>
            </a:r>
          </a:p>
        </p:txBody>
      </p:sp>
    </p:spTree>
    <p:extLst>
      <p:ext uri="{BB962C8B-B14F-4D97-AF65-F5344CB8AC3E}">
        <p14:creationId xmlns:p14="http://schemas.microsoft.com/office/powerpoint/2010/main" val="322199020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68</TotalTime>
  <Words>622</Words>
  <Application>Microsoft Office PowerPoint</Application>
  <PresentationFormat>Произвольный</PresentationFormat>
  <Paragraphs>42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Monotype Corsiva</vt:lpstr>
      <vt:lpstr>Times New Roman</vt:lpstr>
      <vt:lpstr>Tw Cen MT</vt:lpstr>
      <vt:lpstr>Wingdings</vt:lpstr>
      <vt:lpstr>Капля</vt:lpstr>
      <vt:lpstr>«Экспресс-техники саморегуляции для выпускников» </vt:lpstr>
      <vt:lpstr>Сдача экзамена очень важный этап в твоей жизни!!!</vt:lpstr>
      <vt:lpstr>Презентация PowerPoint</vt:lpstr>
      <vt:lpstr>Презентация PowerPoint</vt:lpstr>
      <vt:lpstr>Антистрессовый массаж - расслабляющий массаж сутью которого является комплексное воздействие на нервную систему посредствам расслабления мышц. </vt:lpstr>
      <vt:lpstr>Презентация PowerPoint</vt:lpstr>
      <vt:lpstr>Техника самовнушения - это внушение самому себе представлений, мыслей, чувств, направленных на улучшение общего самочувствия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«Экспресс-техники саморегуляции для выпускников»</dc:title>
  <dc:creator>Анна</dc:creator>
  <cp:lastModifiedBy>USER</cp:lastModifiedBy>
  <cp:revision>8</cp:revision>
  <dcterms:created xsi:type="dcterms:W3CDTF">2022-04-01T12:10:25Z</dcterms:created>
  <dcterms:modified xsi:type="dcterms:W3CDTF">2022-04-03T15:23:30Z</dcterms:modified>
</cp:coreProperties>
</file>