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5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879D1-62A3-4CD4-9143-C4117A5C091C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8AAEF-5CCA-408F-9928-88F9B2B0D97D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14703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879D1-62A3-4CD4-9143-C4117A5C091C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8AAEF-5CCA-408F-9928-88F9B2B0D9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44208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879D1-62A3-4CD4-9143-C4117A5C091C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8AAEF-5CCA-408F-9928-88F9B2B0D9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59159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879D1-62A3-4CD4-9143-C4117A5C091C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8AAEF-5CCA-408F-9928-88F9B2B0D97D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03163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879D1-62A3-4CD4-9143-C4117A5C091C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8AAEF-5CCA-408F-9928-88F9B2B0D9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64578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879D1-62A3-4CD4-9143-C4117A5C091C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8AAEF-5CCA-408F-9928-88F9B2B0D97D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856150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879D1-62A3-4CD4-9143-C4117A5C091C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8AAEF-5CCA-408F-9928-88F9B2B0D9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52463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879D1-62A3-4CD4-9143-C4117A5C091C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8AAEF-5CCA-408F-9928-88F9B2B0D9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18548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879D1-62A3-4CD4-9143-C4117A5C091C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8AAEF-5CCA-408F-9928-88F9B2B0D9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13530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879D1-62A3-4CD4-9143-C4117A5C091C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8AAEF-5CCA-408F-9928-88F9B2B0D9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04782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879D1-62A3-4CD4-9143-C4117A5C091C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8AAEF-5CCA-408F-9928-88F9B2B0D9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69306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879D1-62A3-4CD4-9143-C4117A5C091C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8AAEF-5CCA-408F-9928-88F9B2B0D9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40033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879D1-62A3-4CD4-9143-C4117A5C091C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8AAEF-5CCA-408F-9928-88F9B2B0D9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12148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879D1-62A3-4CD4-9143-C4117A5C091C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8AAEF-5CCA-408F-9928-88F9B2B0D9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71404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879D1-62A3-4CD4-9143-C4117A5C091C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8AAEF-5CCA-408F-9928-88F9B2B0D9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0710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879D1-62A3-4CD4-9143-C4117A5C091C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8AAEF-5CCA-408F-9928-88F9B2B0D9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3216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879D1-62A3-4CD4-9143-C4117A5C091C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8AAEF-5CCA-408F-9928-88F9B2B0D9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52244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7A1879D1-62A3-4CD4-9143-C4117A5C091C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9418AAEF-5CCA-408F-9928-88F9B2B0D9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129818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699" r:id="rId15"/>
    <p:sldLayoutId id="2147483700" r:id="rId16"/>
    <p:sldLayoutId id="2147483701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proza.ru/avtor/arfa38" TargetMode="Externa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0145" y="258618"/>
            <a:ext cx="11868728" cy="7437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</a:pPr>
            <a:r>
              <a:rPr lang="ru-RU" sz="6600" b="1" dirty="0">
                <a:solidFill>
                  <a:srgbClr val="606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Сказка о солнечной системе</a:t>
            </a:r>
          </a:p>
          <a:p>
            <a:pPr fontAlgn="base"/>
            <a:r>
              <a:rPr lang="ru-RU" sz="2400" b="1" i="1" u="none" strike="noStrike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Мария </a:t>
            </a:r>
            <a:r>
              <a:rPr lang="ru-RU" sz="2400" b="1" i="1" u="none" strike="noStrike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Гридаже</a:t>
            </a:r>
            <a:endParaRPr lang="ru-RU" sz="2400" b="1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4343" y="630514"/>
            <a:ext cx="9254530" cy="5676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0863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5975" y="132735"/>
            <a:ext cx="4677932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solidFill>
                  <a:srgbClr val="000000"/>
                </a:solidFill>
                <a:latin typeface="Times New Roman Cyr" panose="02020603050405020304" pitchFamily="18" charset="0"/>
              </a:rPr>
              <a:t>Так жили дружно планеты со звездой долгое время, пока не прилетели туристы,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  <a:latin typeface="Times New Roman Cyr" panose="02020603050405020304" pitchFamily="18" charset="0"/>
              </a:rPr>
              <a:t>так называемые спутники. Их поразила дружба между планетами и звездой, между самими планетами.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  <a:latin typeface="Times New Roman Cyr" panose="02020603050405020304" pitchFamily="18" charset="0"/>
              </a:rPr>
              <a:t> Подружились спутники со всеми, да так сильно, что решили остаться здесь навсегда. Каждый со своим новым другом. Спутник Луна начал обитать рядом с Землёй, вращаясь вокруг неё, поражённый её красотой и добротой. Фобос и </a:t>
            </a:r>
            <a:r>
              <a:rPr lang="ru-RU" dirty="0" err="1">
                <a:solidFill>
                  <a:srgbClr val="000000"/>
                </a:solidFill>
                <a:latin typeface="Times New Roman Cyr" panose="02020603050405020304" pitchFamily="18" charset="0"/>
              </a:rPr>
              <a:t>Деймос</a:t>
            </a:r>
            <a:r>
              <a:rPr lang="ru-RU" dirty="0">
                <a:solidFill>
                  <a:srgbClr val="000000"/>
                </a:solidFill>
                <a:latin typeface="Times New Roman Cyr" panose="02020603050405020304" pitchFamily="18" charset="0"/>
              </a:rPr>
              <a:t> – вокруг Марса. Ио, Ганимед, Каллисто, Европа, восхищённые размерами Юпитера остались жить рядом с ним. Титан, Рея, Прометей, </a:t>
            </a:r>
            <a:r>
              <a:rPr lang="ru-RU" dirty="0" err="1">
                <a:solidFill>
                  <a:srgbClr val="000000"/>
                </a:solidFill>
                <a:latin typeface="Times New Roman Cyr" panose="02020603050405020304" pitchFamily="18" charset="0"/>
              </a:rPr>
              <a:t>Эпиметий</a:t>
            </a:r>
            <a:r>
              <a:rPr lang="ru-RU" dirty="0">
                <a:solidFill>
                  <a:srgbClr val="000000"/>
                </a:solidFill>
                <a:latin typeface="Times New Roman Cyr" panose="02020603050405020304" pitchFamily="18" charset="0"/>
              </a:rPr>
              <a:t>, Пандора и Янус решили поселиться рядом с Сатурном. </a:t>
            </a:r>
            <a:r>
              <a:rPr lang="ru-RU" dirty="0" err="1">
                <a:solidFill>
                  <a:srgbClr val="000000"/>
                </a:solidFill>
                <a:latin typeface="Times New Roman Cyr" panose="02020603050405020304" pitchFamily="18" charset="0"/>
              </a:rPr>
              <a:t>Оберон</a:t>
            </a:r>
            <a:r>
              <a:rPr lang="ru-RU" dirty="0">
                <a:solidFill>
                  <a:srgbClr val="000000"/>
                </a:solidFill>
                <a:latin typeface="Times New Roman Cyr" panose="02020603050405020304" pitchFamily="18" charset="0"/>
              </a:rPr>
              <a:t>, </a:t>
            </a:r>
            <a:r>
              <a:rPr lang="ru-RU" dirty="0" err="1">
                <a:solidFill>
                  <a:srgbClr val="000000"/>
                </a:solidFill>
                <a:latin typeface="Times New Roman Cyr" panose="02020603050405020304" pitchFamily="18" charset="0"/>
              </a:rPr>
              <a:t>Титания</a:t>
            </a:r>
            <a:r>
              <a:rPr lang="ru-RU" dirty="0">
                <a:solidFill>
                  <a:srgbClr val="000000"/>
                </a:solidFill>
                <a:latin typeface="Times New Roman Cyr" panose="02020603050405020304" pitchFamily="18" charset="0"/>
              </a:rPr>
              <a:t>, Миранда, Ариэль, </a:t>
            </a:r>
            <a:r>
              <a:rPr lang="ru-RU" dirty="0" err="1">
                <a:solidFill>
                  <a:srgbClr val="000000"/>
                </a:solidFill>
                <a:latin typeface="Times New Roman Cyr" panose="02020603050405020304" pitchFamily="18" charset="0"/>
              </a:rPr>
              <a:t>Корделия</a:t>
            </a:r>
            <a:r>
              <a:rPr lang="ru-RU" dirty="0">
                <a:solidFill>
                  <a:srgbClr val="000000"/>
                </a:solidFill>
                <a:latin typeface="Times New Roman Cyr" panose="02020603050405020304" pitchFamily="18" charset="0"/>
              </a:rPr>
              <a:t>, Офелия, Бианка, Крессида, Дездемона, Джульетта и Порция – с Ураном. Тритон и Нереида - с Нептуном. Харон такой же молчаливый как и его друг- с Плутоном.</a:t>
            </a:r>
            <a:endParaRPr lang="ru-RU" dirty="0"/>
          </a:p>
        </p:txBody>
      </p:sp>
      <p:pic>
        <p:nvPicPr>
          <p:cNvPr id="2050" name="Picture 2" descr="https://studfile.net/html/2706/104/html_VLe27FakN0._qiP/img-GbArrQ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2689" y="673794"/>
            <a:ext cx="6847081" cy="4827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1282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6681" y="203200"/>
            <a:ext cx="1191114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Times New Roman Cyr" panose="02020603050405020304" pitchFamily="18" charset="0"/>
              </a:rPr>
              <a:t>Вместе со спутниками планетам и Солнцу стало ещё веселее. И жили они долго и счастливо, пока не решили назвать свою систему Солнечной, в честь звезды, дающей им тепло.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  <a:latin typeface="Times New Roman Cyr" panose="02020603050405020304" pitchFamily="18" charset="0"/>
              </a:rPr>
              <a:t> Через несколько миллионов лет на Земле появилась жизнь, а на Меркурии, Марсе и Венере – нет. Эти планеты огорчились, но всё же не теряли надежды, что когда -нибудь жизнь возникнет и на них.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  <a:latin typeface="Times New Roman Cyr" panose="02020603050405020304" pitchFamily="18" charset="0"/>
              </a:rPr>
              <a:t> Так жили планеты до настоящего времени, и возможно будут жить ещё миллионы лет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4520" y="1680528"/>
            <a:ext cx="9037320" cy="5083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3771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.sunhome.ru/journal/230/pro-planeti-solnechnoi-sistemi-v2.ori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266700"/>
            <a:ext cx="8423274" cy="6317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1600" y="266700"/>
            <a:ext cx="32512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0" i="0" dirty="0" err="1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Давным</a:t>
            </a:r>
            <a:r>
              <a:rPr lang="ru-RU" sz="2400" b="0" i="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- давно на окраине одной из галактик появилась звезда и девять планет.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Звезда назвала себя Солнцем, а планеты назвались Меркурием, Венерой, Землёй, Марсом, Юпитером, Сатурном, Ураном, Нептуном, Плутоном. </a:t>
            </a:r>
          </a:p>
        </p:txBody>
      </p:sp>
    </p:spTree>
    <p:extLst>
      <p:ext uri="{BB962C8B-B14F-4D97-AF65-F5344CB8AC3E}">
        <p14:creationId xmlns:p14="http://schemas.microsoft.com/office/powerpoint/2010/main" val="3130674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4172" y="246744"/>
            <a:ext cx="2910115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000000"/>
                </a:solidFill>
                <a:latin typeface="Times New Roman Cyr" panose="02020603050405020304" pitchFamily="18" charset="0"/>
              </a:rPr>
              <a:t>С</a:t>
            </a:r>
            <a:r>
              <a:rPr lang="ru-RU" sz="2800" dirty="0" smtClean="0">
                <a:solidFill>
                  <a:srgbClr val="000000"/>
                </a:solidFill>
                <a:latin typeface="Times New Roman Cyr" panose="02020603050405020304" pitchFamily="18" charset="0"/>
              </a:rPr>
              <a:t>олнце </a:t>
            </a:r>
            <a:r>
              <a:rPr lang="ru-RU" sz="2800" dirty="0">
                <a:solidFill>
                  <a:srgbClr val="000000"/>
                </a:solidFill>
                <a:latin typeface="Times New Roman Cyr" panose="02020603050405020304" pitchFamily="18" charset="0"/>
              </a:rPr>
              <a:t>было вспыльчивой, своенравной, но доброй звездой. Оно ни думая, ни гадая, расположилось в центре кольца метеоритов, оставив планетам всё пространство вокруг себя.</a:t>
            </a:r>
            <a:endParaRPr lang="ru-RU" sz="2800" dirty="0"/>
          </a:p>
        </p:txBody>
      </p:sp>
      <p:pic>
        <p:nvPicPr>
          <p:cNvPr id="3076" name="Picture 4" descr="https://i.ytimg.com/vi/ADGWcpSk6fY/maxresdefaul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4287" y="903741"/>
            <a:ext cx="8921044" cy="5018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1492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4171" y="130630"/>
            <a:ext cx="3701143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Четыре небольших планеты хотели, чтобы на них появилась жизнь, поэтому было решено, что они займут свои места возле солнца, а остальные не жаждущие жизни на себе, но беспокоящиеся за свою красоту – за кольцо метеоритов.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Я, - сказал Меркурий, мыслящий отнюдь не всегда правильно, – считаю, что жизнь возникнет только в тепле, поэтому я встану первым после солнца, тем более, что мы с ним большие друзья. – С этими словами самая маленькая планета, заняла выбранное место и сразу же начала нагреваться, но уверенная в правильности своего решения, его не изменила.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https://xn----8sbiecm6bhdx8i.xn--p1ai/sites/default/files/sun_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5749" y="326659"/>
            <a:ext cx="7901493" cy="6163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1499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5144" y="203200"/>
            <a:ext cx="294640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Следующим выступил Марс, считавший, что лучше всего будет, если он займёт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четвёртое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место после Солнца так, чтобы не повредить себя жаром палящей звезды и дать возможность появиться жизни. Увы, за двумя зайцам погонишься, ни одного не поймаешь.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https://mirkosmosa.ru/download/news/6/50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1545" y="451734"/>
            <a:ext cx="8868680" cy="539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8512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6743" y="246743"/>
            <a:ext cx="3701143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А я, - заговорила, вечно бушующая, ослепительно красивая и гордая Венера –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Думаю, что мне нужно встать как можно ближе к Солнцу. Тепло и моя красота, точно создадут условия для благополучной жизни.- И Венера заняла место рядом с Меркурием став, второй планетой возле Солнца. Только вот о какой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жизни (своей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 той которая могла бы возникнуть) она говорила, остаётся загадкой.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https://www.deccanherald.com/sites/dh/files/article_images/2019/09/24/file70f6ec0gjfk14kn3h50w-156929319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7427" y="145143"/>
            <a:ext cx="6202589" cy="6438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0837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" y="261257"/>
            <a:ext cx="2699657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0000"/>
                </a:solidFill>
                <a:latin typeface="Times New Roman Cyr" panose="02020603050405020304" pitchFamily="18" charset="0"/>
              </a:rPr>
              <a:t>Скромная, добрая, не замечавшая своей красоты Земля, искренне желала возникновения жизни. Ей было всё равно куда вставать, она верила, что на любом месте вблизи Солнца на ней появится </a:t>
            </a:r>
            <a:r>
              <a:rPr lang="ru-RU" sz="2400" dirty="0" smtClean="0">
                <a:solidFill>
                  <a:srgbClr val="000000"/>
                </a:solidFill>
                <a:latin typeface="Times New Roman Cyr" panose="02020603050405020304" pitchFamily="18" charset="0"/>
              </a:rPr>
              <a:t>жизнь. </a:t>
            </a:r>
            <a:r>
              <a:rPr lang="ru-RU" sz="2400" dirty="0">
                <a:solidFill>
                  <a:srgbClr val="000000"/>
                </a:solidFill>
                <a:latin typeface="Times New Roman Cyr" panose="02020603050405020304" pitchFamily="18" charset="0"/>
              </a:rPr>
              <a:t>Поэтому, не сказав ни слова, она встала на третье место возле звезды.</a:t>
            </a:r>
            <a:endParaRPr lang="ru-RU" sz="2400" dirty="0"/>
          </a:p>
        </p:txBody>
      </p:sp>
      <p:pic>
        <p:nvPicPr>
          <p:cNvPr id="7172" name="Picture 4" descr="https://e-oboi.com/wp-content/uploads/2019/02/567467334-800x45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6249" y="798286"/>
            <a:ext cx="8631384" cy="4919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140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9314" y="304800"/>
            <a:ext cx="1756229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Times New Roman Cyr" panose="02020603050405020304" pitchFamily="18" charset="0"/>
              </a:rPr>
              <a:t>Другим пяти планетами было проще. Они выбрали себе места по своему размеру.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  <a:latin typeface="Times New Roman Cyr" panose="02020603050405020304" pitchFamily="18" charset="0"/>
              </a:rPr>
              <a:t>Пятое занял великан Юпитер, шестое – Сатурн, гордившийся своими разноцветными кольцами, седьмое – Уран, восьмое – Нептун, а девятое – неразговорчивый маленький Плутон.</a:t>
            </a:r>
            <a:endParaRPr lang="ru-RU" dirty="0"/>
          </a:p>
        </p:txBody>
      </p:sp>
      <p:pic>
        <p:nvPicPr>
          <p:cNvPr id="8194" name="Picture 2" descr="https://beardycast.com/wp-content/uploads/2018/03/solar-syste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5543" y="899792"/>
            <a:ext cx="10081864" cy="4996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5940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8685" y="174171"/>
            <a:ext cx="11829143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Когда каждая из планет встала на своё место, звезда заявила, что будет вращаться вокруг своей оси, дабы видеть окружающий мир и другим посоветовала сделать то же самое. Планеты подумали и согласились со светилом.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Однако у планет возник вопрос, который озвучил Марс: « Что же это? Если мы будем всегда так стоять в одну линию, то одним будет тепла доставаться больше, другим меньше, а некоторым и вообще не достанется! Как же сделать так, чтобы света всем хватало?»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Думали планеты думали и после нескольких часов размышлений решили двигаться вокруг Солнца, каждый по своему пути и путь этот назвали орбитой.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 descr="https://walldeco.ua/img/gallery/63/thumbs/thumb_l_1616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8534" y="1990053"/>
            <a:ext cx="9525000" cy="4652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0961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64</TotalTime>
  <Words>297</Words>
  <Application>Microsoft Office PowerPoint</Application>
  <PresentationFormat>Широкоэкранный</PresentationFormat>
  <Paragraphs>12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Century Gothic</vt:lpstr>
      <vt:lpstr>Times New Roman</vt:lpstr>
      <vt:lpstr>Times New Roman Cyr</vt:lpstr>
      <vt:lpstr>Wingdings 3</vt:lpstr>
      <vt:lpstr>Сектор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 Windows</dc:creator>
  <cp:lastModifiedBy>User Windows</cp:lastModifiedBy>
  <cp:revision>8</cp:revision>
  <dcterms:created xsi:type="dcterms:W3CDTF">2022-04-06T09:37:21Z</dcterms:created>
  <dcterms:modified xsi:type="dcterms:W3CDTF">2022-04-07T07:19:50Z</dcterms:modified>
</cp:coreProperties>
</file>