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0" r:id="rId16"/>
    <p:sldId id="273" r:id="rId17"/>
    <p:sldId id="272" r:id="rId18"/>
    <p:sldId id="275" r:id="rId19"/>
    <p:sldId id="271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1" autoAdjust="0"/>
    <p:restoredTop sz="75507" autoAdjust="0"/>
  </p:normalViewPr>
  <p:slideViewPr>
    <p:cSldViewPr>
      <p:cViewPr varScale="1">
        <p:scale>
          <a:sx n="68" d="100"/>
          <a:sy n="68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E0435-448E-4E02-B4DA-FF822D91915C}" type="datetimeFigureOut">
              <a:rPr lang="ru-RU" smtClean="0"/>
              <a:pPr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EB833-A685-47EF-88C5-DC848E723D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3270"/>
            <a:ext cx="9715536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71604" y="78579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« Детский сад № 426», « Серебряное копытце»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14298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1500175"/>
            <a:ext cx="7786742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Откуда  Масленица  пришла</a:t>
            </a:r>
            <a:endParaRPr lang="ru-RU" sz="3600" dirty="0" smtClean="0">
              <a:cs typeface="Aharoni" pitchFamily="2" charset="-79"/>
            </a:endParaRPr>
          </a:p>
          <a:p>
            <a:r>
              <a:rPr lang="ru-RU" sz="1200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автор: 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1 мл   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Марушина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Елена  Владимировна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Нижний  Новгород 2022 г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Picture 9" descr="Масленица — праздник, который отмечали еще наши предки-славя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143248"/>
            <a:ext cx="3357586" cy="226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0"/>
            <a:ext cx="9572596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7290" y="714356"/>
            <a:ext cx="65008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Пятница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«Тёщины вечёрки». На этот раз тёща отправлялась в гости к семье дочери. Причём приглашал её лично зять, кланяясь в пояс. С собой мама жены приносила разную утварь, необходимую для приготовления блинов (тарелки, сковородки и пр.), тесть (папа жены) передавал муку с молоком. Все эти действия символизировали лад в семейных отношениях, почёт и уважение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yatyj-den-maslenicy-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3000372"/>
            <a:ext cx="4000528" cy="243365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57356" y="785795"/>
            <a:ext cx="60722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Суббота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«Золовкины посиделки». Новоиспечённые жёны приглашали в гости сестёр мужа,( а также прочую родню). Если золовка была не замужем, она могла взять с собой подруг, невестка так же приглашала незамужних подружек. По традиции невестка одаривала сестру мужа подарками, угощала блинами, а после угощения все отправлялись на гулянья.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57818" y="3286124"/>
            <a:ext cx="2869931" cy="2047218"/>
          </a:xfrm>
          <a:prstGeom prst="rect">
            <a:avLst/>
          </a:prstGeom>
        </p:spPr>
      </p:pic>
      <p:pic>
        <p:nvPicPr>
          <p:cNvPr id="8" name="Рисунок 7" descr="e540fe95-05ef-5e92-8c73-ec4527b93b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57422" y="3271858"/>
            <a:ext cx="2571768" cy="20581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pic>
        <p:nvPicPr>
          <p:cNvPr id="7" name="Рисунок 6" descr="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3004744"/>
            <a:ext cx="3378544" cy="2559757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2918132"/>
            <a:ext cx="2476204" cy="300165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5852" y="500043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ПРОЩЕННОЕ ВОСКРЕСЕНЬЕ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Называли его также и целовальником, и проводами. В этот день завершались веселья и объедания. Заканчивается гулянье, на ледяных горках разводят костры, чтобы лед растопить, холод уничтожить. Прощения просят, милосердные дела творят. Все просят друг у друга прощения, кланяются в ноги, а в ответ слышат: "Бог простит, и я прощаю". Сжигалась соломенная Масленица. Пепел, оставшийся от "зимней хозяйки", развеивали над полями в знак будущего урожая.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1538" y="571480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Главным символом Масленицы считаются блины. В древности они олицетворяли собой солнце – такие же круглые, жёлтые и горячие. Люди верили, что вместе с блином они поглощают частицу солнечного тепла и могущества, которое даёт жизнь и силы всему живому на земле.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Блины хозяюшки пекли самые разные: с маслом и сметаной, мёдом и вареньем, с икрой и грибами, с осетриной и севрюгой – на любой вкус.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8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14942" y="2857496"/>
            <a:ext cx="3286148" cy="27424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14414" y="2500306"/>
            <a:ext cx="4000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Блины, выпекаемые в разные дни Масленицы, имели свои названия: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понедельник – блинища;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вторник – блины;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среду – блинцы;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четверг – блинчики;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пятницу – блинки;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субботу – блиночки;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воскресенье – царские блины.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285728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ГАДАНИЕ НА БЛИНАХ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Популярными были в эти дни и гадания. По первому испеченному блину на масленичной неделе судили о том, что ожидает в течение года до следующей Масленицы: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Если блин легко перевернулся - в этом году предстоит замужество.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-Если блин пристал к сковороде - еще 3 года в родительском доме сидеть.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Ровные края у блина - замужество счастливое будет.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Края неровные, рваные - подумать надо, за того ли замуж собираетесь.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Если посередине получился припек, муж будет верный. Если сбоку - на соседок заглядываться станет.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Сколько дырочек в блине - столько ребятишек по лавкам.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Красивый румяный блин - здоровья много будет, бледный - к болезням.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Тонкий блин - к легкой жизни, толстый - к труду.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воскресенье на масленичной неделе пекли блины с разной начинкой и угощали прохожих. Примечали, кто первым возьмет блин: мужчина или женщина - такого пола ребенок родится. Все блины разберут - ждет счастливая судьба. Сколько блинов останется – столько лет и в девках сидеть.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3277075t1h90b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43306" y="4071942"/>
            <a:ext cx="4357718" cy="199398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0"/>
            <a:ext cx="9144000" cy="6854730"/>
          </a:xfrm>
          <a:prstGeom prst="rect">
            <a:avLst/>
          </a:prstGeom>
        </p:spPr>
      </p:pic>
      <p:pic>
        <p:nvPicPr>
          <p:cNvPr id="7" name="Рисунок 6" descr="mas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488" y="2857496"/>
            <a:ext cx="4068053" cy="262516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57356" y="571480"/>
            <a:ext cx="62865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Завершалась Масленичная неделя сжиганием чучела. Этим действием прогоняли тьму, зиму, смерть. Костер символизировал солнце. Пепел развеивали по полю, чтобы был хороший урожай. В кострах иногда сжигали остатки блинов, масла, лили туда молоко, а детям говорили, что в костре сгорели все сытные блюда.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2" y="642918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Естественно, такой колоритный праздник, как Масленица, нашёл отражение в русском фольклоре.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357298"/>
            <a:ext cx="32861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Пословицы: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всё коту Масленица, будет и Великий пост.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житьё, а Масленица.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Боится Масленица горькой редьки да пареной репы.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Блинцы, блинчики, блины, как колёса у весны.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Масленица – объедуха, деньги приберуха.</a:t>
            </a:r>
          </a:p>
          <a:p>
            <a:pPr algn="ctr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Масленица не на век даётся.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maslenica-552x6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33260" y="2000240"/>
            <a:ext cx="2634031" cy="297282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6000" y="642918"/>
            <a:ext cx="5429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Частушки и попевки на празднике Масленицы, как правило, распевают ряженые.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357299"/>
            <a:ext cx="378621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мы Масленицу провожали,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Тяжко, важно по ней вздыхали;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Ой ты, Масленица, воротись,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белую берёзу зацепись,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красного лета протянись.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мы Масленицу прокатали,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Дорогую потеряли,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Думали, будет она - семь годков,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она погостила - семь деньков.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Ой, Масленица, воротись!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новый год покажись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0001_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428736"/>
            <a:ext cx="2381266" cy="24288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29058" y="3929066"/>
            <a:ext cx="3857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приехала Масленица!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Сударыня-боярыня Масленица!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сыром, маслом, и блином,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румяным пирогом!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57356" y="857232"/>
            <a:ext cx="55721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МАСЛЕНИЧНЫЕ ЗАБАВЫ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Покорение масленичного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столба,перетягивание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каната. Ярмарка, где торговали не только блинами, пирогами и разными сладостями, но и изделиями народного промысла.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552314447_dscn1981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3143248"/>
            <a:ext cx="3304216" cy="2152257"/>
          </a:xfrm>
          <a:prstGeom prst="rect">
            <a:avLst/>
          </a:prstGeom>
        </p:spPr>
      </p:pic>
      <p:pic>
        <p:nvPicPr>
          <p:cNvPr id="8" name="Рисунок 7" descr="1597628248_969_Igry-dlya-detej-na-Maslenitsu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2500306"/>
            <a:ext cx="2952770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0034" y="357166"/>
            <a:ext cx="671517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Масленица в искусстве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«Не всё коту масленица» — пьеса Александра Островского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(1871 год)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«Ишь ты, Масленица!» — рисованный мультфильм режиссёра Роберта Саакянца (1985 год)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«Сибирский цирюльник» — художественный фильм режиссёра Никиты Михалкова (1998 год). Эпизод празднования Масленицы в России 1885 года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«Февраль. Масленица» — «Времена года» — фортепианный цикл П. И. Чайковского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«Проводы Масленицы» — сцена из оперы Н. А. Римского-Корсакова «Снегурочка»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Народные гулянья на Масленой — картина из балета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 Ф. Стравинского «Петрушка»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«Масленица» — картина Бориса Кустодиева (1916 год)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«Взятие снежного городка» — картина Василия Сурикова (1891 год)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kustodiev-maslenica-maslenichnoe-katani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43702" y="2500306"/>
            <a:ext cx="2214547" cy="1643074"/>
          </a:xfrm>
          <a:prstGeom prst="rect">
            <a:avLst/>
          </a:prstGeom>
        </p:spPr>
      </p:pic>
      <p:pic>
        <p:nvPicPr>
          <p:cNvPr id="7" name="Рисунок 6" descr="regnum_picture_14606630428784708_norma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6248" y="4500570"/>
            <a:ext cx="4164248" cy="2170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7ec065cd94b3e5eae82a0c83afcef5d6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7" y="2671957"/>
            <a:ext cx="4971589" cy="3454206"/>
          </a:xfrm>
        </p:spPr>
      </p:pic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0"/>
            <a:ext cx="9144000" cy="6854730"/>
          </a:xfrm>
          <a:prstGeom prst="rect">
            <a:avLst/>
          </a:prstGeom>
        </p:spPr>
      </p:pic>
      <p:pic>
        <p:nvPicPr>
          <p:cNvPr id="11" name="Рисунок 10" descr="7ec065cd94b3e5eae82a0c83afcef5d6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4572009"/>
            <a:ext cx="4643470" cy="18573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5786" y="357166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Масленица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древний славянский праздник, который нам достался в наследство от языческой культуры. Праздник проходит на неделе, предшествующей Великому посту (сырная неделя). Во время масленицы едят сытно и обильно.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Масленица - это весёлые проводы зимы, которые озарены радостным ожиданием приближающегося тепла, весеннего обновления природы. Даже блины, которые являются непременным атрибутом масленицы, имели ритуальное значение: румяные, круглые, горячие, они являли собой символ солнца, которое все ярче разгоралось, удлиняя дни.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дни масленицы в городах, сёлах, деревеньках проходили широкие гулянья: игрища, катания с гор на санях, скачки на лошадях, взятие снежных крепостей, кулачные бои. Кулачные бои были очень распространены и на масленицу устраивались тремя способами: один на один, стенка на стенку и свалка. В кулачных боях могли принимать участие мужчины без различия звания и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114298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85852" y="500042"/>
            <a:ext cx="692948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нашем  МБДОУ проводится Масленица, как весёлое развлечение с непременным вкусным атрибутом – блинами .А ведь у Масленицы есть  и более глубокий смысл, традиции. Приобщение к традициям проведения русских народных праздников с использованием фольклора  помогает детям почувствовать себя частью нашего великого  народа. Знание и уважение русских обычаев и традиций с самого раннего возраста способствует развитию любви к своему народу и Родине.</a:t>
            </a:r>
          </a:p>
          <a:p>
            <a:endParaRPr lang="ru-RU" dirty="0"/>
          </a:p>
        </p:txBody>
      </p:sp>
      <p:pic>
        <p:nvPicPr>
          <p:cNvPr id="7" name="Рисунок 6" descr="image_202103150721172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86512" y="2643182"/>
            <a:ext cx="2071702" cy="2071702"/>
          </a:xfrm>
          <a:prstGeom prst="rect">
            <a:avLst/>
          </a:prstGeom>
        </p:spPr>
      </p:pic>
      <p:pic>
        <p:nvPicPr>
          <p:cNvPr id="8" name="Рисунок 7" descr="image_202103150721204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43372" y="2643182"/>
            <a:ext cx="2000264" cy="2000264"/>
          </a:xfrm>
          <a:prstGeom prst="rect">
            <a:avLst/>
          </a:prstGeom>
        </p:spPr>
      </p:pic>
      <p:pic>
        <p:nvPicPr>
          <p:cNvPr id="9" name="Рисунок 8" descr="image_thumb_2021031507211477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8794" y="2714620"/>
            <a:ext cx="1857388" cy="1857388"/>
          </a:xfrm>
          <a:prstGeom prst="rect">
            <a:avLst/>
          </a:prstGeom>
        </p:spPr>
      </p:pic>
      <p:pic>
        <p:nvPicPr>
          <p:cNvPr id="10" name="Рисунок 9" descr="0F30qlZ6FkM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357422" y="4714884"/>
            <a:ext cx="1928826" cy="1928826"/>
          </a:xfrm>
          <a:prstGeom prst="rect">
            <a:avLst/>
          </a:prstGeom>
        </p:spPr>
      </p:pic>
      <p:pic>
        <p:nvPicPr>
          <p:cNvPr id="11" name="Рисунок 10" descr="IMG_275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00627" y="4762485"/>
            <a:ext cx="2714680" cy="180978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728" y="571480"/>
            <a:ext cx="5929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же праздник пришёл их тех далёких времён, когда древние славяне (наши предки) поклонялись богам — Солнцу, Ветру, Дождю и т. д. Главным символом Масленицы считаются блины. В древности они олицетворяли собой солнце — такие же круглые, жёлтые и горячие. Люди верили, что вместе с блином они поглощают частицу солнечного тепла и могущества, которое даёт жизнь и силы всему живому на земле.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625643384_44-kartinkin-com-p-maslenitsa-art-art-krasivo-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00364" y="3056292"/>
            <a:ext cx="4073413" cy="29444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857232"/>
            <a:ext cx="72866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наших времён дошла легенда об этом празднике. На далёком Севере жила девочка по имени Масленица – дочка Мороза и Метелицы. Однажды люди забрели в эти места и их замело снежной бурей. Девочка Масленица помогла им выкарабкаться, а потом неожиданно превратилась во взрослую румяную женщину и накормила гостей блинами, а также развеселила своими песнями и танцами. Народ веселился целую неделю.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98e6bda155435bca4c14463c0b4fc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3214686"/>
            <a:ext cx="2201005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85852" y="785794"/>
            <a:ext cx="678661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народном календаре восточных славян праздник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обозначает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границу зимы и весны. В календаре Русской православной церкви этот период называется Сырной седмицей.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Дата Масленицы меняется каждый год в зависимости от даты празднования Пасхи. Традиционные атрибуты народного празднования Масленицы — чучело Масленицы, забавы, катание на санях, гулянья; у русских — блины и лепёшки, а у белорусов и украинцев — вареники, сырники и колодка.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86ae6ac-7b81-5ab4-89f2-2f371b62d9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3643314"/>
            <a:ext cx="3500462" cy="198026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28794" y="714357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народе для каждого дня Масленичной недели было своё название.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1357299"/>
            <a:ext cx="57864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Понедельник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«Встреча Масленицы». Взрослые и ребята начинали строить горки и крепости, качели и балаганы и пр. Мальчики , парни и мужчины сравнивали силу в кулачных боях – согласно возрасту и весовой категории. Хозяюшки же принимались печь блины, причём первый обычно отдавали нищим – на поминовение усопших.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5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3424562"/>
            <a:ext cx="2286016" cy="2428068"/>
          </a:xfrm>
          <a:prstGeom prst="rect">
            <a:avLst/>
          </a:prstGeom>
        </p:spPr>
      </p:pic>
      <p:pic>
        <p:nvPicPr>
          <p:cNvPr id="11" name="Рисунок 10" descr="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14546" y="3571876"/>
            <a:ext cx="3281684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728" y="785795"/>
            <a:ext cx="61436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Вторник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«Заигрыши». Молодёжь принималась кататься на санях, они украшались пёстрыми лоскутами, бубенцами, колокольчиками. На «Заигрышах» было принято выбирать себе невесту. Молодцы приглашали понравившуюся девушку покататься с горки, чтобы получше присмотреться друг к другу. Накатавшись на санях, молодые шли угощаться блинами.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928934"/>
            <a:ext cx="4143363" cy="28396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43042" y="571480"/>
            <a:ext cx="62865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«Лакомка». Женатые мужчины шли к своим тёщам на блины ( приглашались и прочие гости). Угощение символизировало взаимную симпатию мужа и мамы жены. Такая традиция есть и сегодня: масленичную среду ещё называют «Тёщины блины».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61898963_0_910_2734_2457_600x0_80_0_0_7958c2ad47f7b2cc1da41bac6dbae6e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1" y="3214686"/>
            <a:ext cx="4387121" cy="27619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613642822_55-p-fon-dlya-prezentatsii-maslenitsa-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"/>
            <a:ext cx="9144000" cy="68547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714356"/>
            <a:ext cx="50720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«Разгул». Начало массовых гуляний. Весь день по улицам катали соломенное чучело Масленицы, его сопровождали ряженые. Русский народ отправлялся на улицу с песнями и плясками.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71670" y="2357430"/>
            <a:ext cx="5143536" cy="33659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1566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2022-02-20T08:27:46Z</dcterms:created>
  <dcterms:modified xsi:type="dcterms:W3CDTF">2022-04-08T15:06:09Z</dcterms:modified>
</cp:coreProperties>
</file>